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709" r:id="rId3"/>
    <p:sldId id="764" r:id="rId4"/>
    <p:sldId id="765" r:id="rId5"/>
    <p:sldId id="766" r:id="rId6"/>
    <p:sldId id="767" r:id="rId7"/>
    <p:sldId id="768" r:id="rId8"/>
    <p:sldId id="769" r:id="rId9"/>
    <p:sldId id="770" r:id="rId10"/>
    <p:sldId id="771" r:id="rId11"/>
    <p:sldId id="772" r:id="rId12"/>
    <p:sldId id="773" r:id="rId13"/>
    <p:sldId id="774" r:id="rId14"/>
    <p:sldId id="775" r:id="rId15"/>
    <p:sldId id="776" r:id="rId16"/>
    <p:sldId id="777" r:id="rId17"/>
    <p:sldId id="778" r:id="rId18"/>
    <p:sldId id="779" r:id="rId19"/>
    <p:sldId id="780" r:id="rId20"/>
    <p:sldId id="782" r:id="rId21"/>
    <p:sldId id="781" r:id="rId22"/>
    <p:sldId id="783" r:id="rId23"/>
    <p:sldId id="784" r:id="rId24"/>
    <p:sldId id="785" r:id="rId25"/>
    <p:sldId id="540" r:id="rId26"/>
    <p:sldId id="541" r:id="rId27"/>
    <p:sldId id="542" r:id="rId28"/>
    <p:sldId id="543" r:id="rId29"/>
    <p:sldId id="544" r:id="rId30"/>
    <p:sldId id="545" r:id="rId31"/>
    <p:sldId id="786" r:id="rId32"/>
    <p:sldId id="787" r:id="rId33"/>
    <p:sldId id="788" r:id="rId34"/>
    <p:sldId id="789" r:id="rId35"/>
    <p:sldId id="792" r:id="rId36"/>
    <p:sldId id="793" r:id="rId37"/>
    <p:sldId id="794" r:id="rId38"/>
    <p:sldId id="795" r:id="rId39"/>
    <p:sldId id="796" r:id="rId40"/>
    <p:sldId id="805" r:id="rId41"/>
    <p:sldId id="806" r:id="rId42"/>
    <p:sldId id="807" r:id="rId43"/>
    <p:sldId id="808" r:id="rId44"/>
    <p:sldId id="804" r:id="rId45"/>
    <p:sldId id="798" r:id="rId46"/>
    <p:sldId id="799" r:id="rId47"/>
    <p:sldId id="800" r:id="rId48"/>
    <p:sldId id="801" r:id="rId49"/>
    <p:sldId id="809" r:id="rId50"/>
    <p:sldId id="810" r:id="rId51"/>
    <p:sldId id="811" r:id="rId52"/>
    <p:sldId id="802" r:id="rId53"/>
    <p:sldId id="803" r:id="rId54"/>
    <p:sldId id="546" r:id="rId55"/>
    <p:sldId id="547" r:id="rId56"/>
    <p:sldId id="277" r:id="rId57"/>
    <p:sldId id="548" r:id="rId58"/>
    <p:sldId id="549" r:id="rId59"/>
    <p:sldId id="275" r:id="rId60"/>
    <p:sldId id="276" r:id="rId61"/>
    <p:sldId id="278" r:id="rId62"/>
    <p:sldId id="550" r:id="rId63"/>
    <p:sldId id="279" r:id="rId64"/>
    <p:sldId id="551" r:id="rId65"/>
    <p:sldId id="552" r:id="rId66"/>
    <p:sldId id="553" r:id="rId67"/>
    <p:sldId id="554" r:id="rId68"/>
    <p:sldId id="555" r:id="rId69"/>
    <p:sldId id="556" r:id="rId70"/>
    <p:sldId id="557" r:id="rId71"/>
    <p:sldId id="558" r:id="rId72"/>
    <p:sldId id="559" r:id="rId73"/>
    <p:sldId id="560" r:id="rId74"/>
    <p:sldId id="561" r:id="rId75"/>
    <p:sldId id="562" r:id="rId76"/>
    <p:sldId id="815" r:id="rId77"/>
    <p:sldId id="812" r:id="rId78"/>
    <p:sldId id="813" r:id="rId79"/>
    <p:sldId id="814" r:id="rId80"/>
    <p:sldId id="816" r:id="rId81"/>
    <p:sldId id="817" r:id="rId82"/>
    <p:sldId id="818" r:id="rId83"/>
    <p:sldId id="819" r:id="rId84"/>
    <p:sldId id="538" r:id="rId85"/>
    <p:sldId id="265" r:id="rId86"/>
    <p:sldId id="266" r:id="rId87"/>
    <p:sldId id="267" r:id="rId88"/>
    <p:sldId id="268" r:id="rId89"/>
    <p:sldId id="269" r:id="rId90"/>
    <p:sldId id="270" r:id="rId91"/>
    <p:sldId id="271" r:id="rId92"/>
    <p:sldId id="272" r:id="rId93"/>
    <p:sldId id="820" r:id="rId94"/>
    <p:sldId id="273" r:id="rId95"/>
    <p:sldId id="274" r:id="rId96"/>
    <p:sldId id="790" r:id="rId97"/>
    <p:sldId id="791" r:id="rId98"/>
    <p:sldId id="537" r:id="rId99"/>
    <p:sldId id="322" r:id="rId100"/>
    <p:sldId id="324" r:id="rId101"/>
    <p:sldId id="821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798"/>
    <a:srgbClr val="A29E00"/>
    <a:srgbClr val="D18B47"/>
    <a:srgbClr val="F57BA1"/>
    <a:srgbClr val="A1C74D"/>
    <a:srgbClr val="40BEDC"/>
    <a:srgbClr val="FF7F85"/>
    <a:srgbClr val="F9F9F9"/>
    <a:srgbClr val="FFFFFF"/>
    <a:srgbClr val="D6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2E8DB-5D1C-4EC5-9611-5BE78FDE9C2A}" v="15" dt="2021-12-05T22:15:19.020"/>
    <p1510:client id="{32F05C1E-00E6-4C84-B41A-4B445F27520B}" v="1" dt="2021-12-05T18:23:40.852"/>
    <p1510:client id="{8DCD5C4C-F04F-4FB0-B397-C035E2064238}" v="1" dt="2021-12-05T18:36:15.9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 autoAdjust="0"/>
    <p:restoredTop sz="90493" autoAdjust="0"/>
  </p:normalViewPr>
  <p:slideViewPr>
    <p:cSldViewPr snapToGrid="0">
      <p:cViewPr varScale="1">
        <p:scale>
          <a:sx n="96" d="100"/>
          <a:sy n="96" d="100"/>
        </p:scale>
        <p:origin x="11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EBB1623B-EBBE-4C73-82AD-A9AD31738D60}"/>
    <pc:docChg chg="undo custSel addSld delSld modSld sldOrd">
      <pc:chgData name="Cristian Chilipirea" userId="34ab170da5908fc4" providerId="LiveId" clId="{EBB1623B-EBBE-4C73-82AD-A9AD31738D60}" dt="2021-11-16T21:07:20.186" v="160" actId="680"/>
      <pc:docMkLst>
        <pc:docMk/>
      </pc:docMkLst>
      <pc:sldChg chg="modSp mod">
        <pc:chgData name="Cristian Chilipirea" userId="34ab170da5908fc4" providerId="LiveId" clId="{EBB1623B-EBBE-4C73-82AD-A9AD31738D60}" dt="2021-11-16T18:20:53.162" v="14" actId="20577"/>
        <pc:sldMkLst>
          <pc:docMk/>
          <pc:sldMk cId="736295071" sldId="256"/>
        </pc:sldMkLst>
        <pc:spChg chg="mod">
          <ac:chgData name="Cristian Chilipirea" userId="34ab170da5908fc4" providerId="LiveId" clId="{EBB1623B-EBBE-4C73-82AD-A9AD31738D60}" dt="2021-11-16T18:20:53.162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 ord modNotesTx">
        <pc:chgData name="Cristian Chilipirea" userId="34ab170da5908fc4" providerId="LiveId" clId="{EBB1623B-EBBE-4C73-82AD-A9AD31738D60}" dt="2021-11-16T20:20:51.910" v="133"/>
        <pc:sldMkLst>
          <pc:docMk/>
          <pc:sldMk cId="3813562570" sldId="710"/>
        </pc:sldMkLst>
        <pc:spChg chg="del">
          <ac:chgData name="Cristian Chilipirea" userId="34ab170da5908fc4" providerId="LiveId" clId="{EBB1623B-EBBE-4C73-82AD-A9AD31738D60}" dt="2021-11-16T19:08:38.761" v="17" actId="931"/>
          <ac:spMkLst>
            <pc:docMk/>
            <pc:sldMk cId="3813562570" sldId="710"/>
            <ac:spMk id="4" creationId="{04E1DFBC-93F1-4062-86EB-6280BCC39659}"/>
          </ac:spMkLst>
        </pc:spChg>
        <pc:spChg chg="add del mod">
          <ac:chgData name="Cristian Chilipirea" userId="34ab170da5908fc4" providerId="LiveId" clId="{EBB1623B-EBBE-4C73-82AD-A9AD31738D60}" dt="2021-11-16T19:09:58.372" v="34" actId="931"/>
          <ac:spMkLst>
            <pc:docMk/>
            <pc:sldMk cId="3813562570" sldId="710"/>
            <ac:spMk id="8" creationId="{2CBC7BA4-D424-458B-823C-054E84F8820F}"/>
          </ac:spMkLst>
        </pc:spChg>
        <pc:picChg chg="add del mod">
          <ac:chgData name="Cristian Chilipirea" userId="34ab170da5908fc4" providerId="LiveId" clId="{EBB1623B-EBBE-4C73-82AD-A9AD31738D60}" dt="2021-11-16T19:09:46.571" v="33" actId="478"/>
          <ac:picMkLst>
            <pc:docMk/>
            <pc:sldMk cId="3813562570" sldId="710"/>
            <ac:picMk id="6" creationId="{76E46281-9632-461D-B807-FF165C604C4B}"/>
          </ac:picMkLst>
        </pc:picChg>
        <pc:picChg chg="add mod">
          <ac:chgData name="Cristian Chilipirea" userId="34ab170da5908fc4" providerId="LiveId" clId="{EBB1623B-EBBE-4C73-82AD-A9AD31738D60}" dt="2021-11-16T19:10:09.313" v="40" actId="1076"/>
          <ac:picMkLst>
            <pc:docMk/>
            <pc:sldMk cId="3813562570" sldId="710"/>
            <ac:picMk id="10" creationId="{037CCDF3-4E2B-4A01-869B-CEC8DB881A72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135229901" sldId="710"/>
        </pc:sldMkLst>
      </pc:sldChg>
      <pc:sldChg chg="addSp delSp modSp new mod modNotesTx">
        <pc:chgData name="Cristian Chilipirea" userId="34ab170da5908fc4" providerId="LiveId" clId="{EBB1623B-EBBE-4C73-82AD-A9AD31738D60}" dt="2021-11-16T20:38:47" v="141" actId="20577"/>
        <pc:sldMkLst>
          <pc:docMk/>
          <pc:sldMk cId="2658188861" sldId="711"/>
        </pc:sldMkLst>
        <pc:spChg chg="mod">
          <ac:chgData name="Cristian Chilipirea" userId="34ab170da5908fc4" providerId="LiveId" clId="{EBB1623B-EBBE-4C73-82AD-A9AD31738D60}" dt="2021-11-16T20:38:47" v="141" actId="20577"/>
          <ac:spMkLst>
            <pc:docMk/>
            <pc:sldMk cId="2658188861" sldId="711"/>
            <ac:spMk id="3" creationId="{6BE5D1AB-B35D-4062-86AD-57588AD349D8}"/>
          </ac:spMkLst>
        </pc:spChg>
        <pc:spChg chg="del">
          <ac:chgData name="Cristian Chilipirea" userId="34ab170da5908fc4" providerId="LiveId" clId="{EBB1623B-EBBE-4C73-82AD-A9AD31738D60}" dt="2021-11-16T19:09:02.148" v="25"/>
          <ac:spMkLst>
            <pc:docMk/>
            <pc:sldMk cId="2658188861" sldId="711"/>
            <ac:spMk id="4" creationId="{AE7F3E2C-D754-46DF-A0D0-BBC212AF72C2}"/>
          </ac:spMkLst>
        </pc:spChg>
        <pc:spChg chg="add del mod">
          <ac:chgData name="Cristian Chilipirea" userId="34ab170da5908fc4" providerId="LiveId" clId="{EBB1623B-EBBE-4C73-82AD-A9AD31738D60}" dt="2021-11-16T19:32:32.460" v="45" actId="931"/>
          <ac:spMkLst>
            <pc:docMk/>
            <pc:sldMk cId="2658188861" sldId="711"/>
            <ac:spMk id="8" creationId="{04CCE2DA-3CA7-4FFB-86B3-54D5855D3E9F}"/>
          </ac:spMkLst>
        </pc:spChg>
        <pc:picChg chg="add del mod">
          <ac:chgData name="Cristian Chilipirea" userId="34ab170da5908fc4" providerId="LiveId" clId="{EBB1623B-EBBE-4C73-82AD-A9AD31738D60}" dt="2021-11-16T19:32:12.521" v="42" actId="478"/>
          <ac:picMkLst>
            <pc:docMk/>
            <pc:sldMk cId="2658188861" sldId="711"/>
            <ac:picMk id="6" creationId="{0DF90331-A78B-479C-A072-87CDF5AF6EDE}"/>
          </ac:picMkLst>
        </pc:picChg>
        <pc:picChg chg="add mod">
          <ac:chgData name="Cristian Chilipirea" userId="34ab170da5908fc4" providerId="LiveId" clId="{EBB1623B-EBBE-4C73-82AD-A9AD31738D60}" dt="2021-11-16T19:32:39.932" v="50" actId="14100"/>
          <ac:picMkLst>
            <pc:docMk/>
            <pc:sldMk cId="2658188861" sldId="711"/>
            <ac:picMk id="10" creationId="{60BEABA1-9C9F-444F-8B58-FBCDF73ED2B7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99266199" sldId="71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273513819" sldId="712"/>
        </pc:sldMkLst>
      </pc:sldChg>
      <pc:sldChg chg="addSp delSp modSp new mod">
        <pc:chgData name="Cristian Chilipirea" userId="34ab170da5908fc4" providerId="LiveId" clId="{EBB1623B-EBBE-4C73-82AD-A9AD31738D60}" dt="2021-11-16T19:34:28.511" v="95" actId="1076"/>
        <pc:sldMkLst>
          <pc:docMk/>
          <pc:sldMk cId="2287459556" sldId="712"/>
        </pc:sldMkLst>
        <pc:spChg chg="del">
          <ac:chgData name="Cristian Chilipirea" userId="34ab170da5908fc4" providerId="LiveId" clId="{EBB1623B-EBBE-4C73-82AD-A9AD31738D60}" dt="2021-11-16T19:34:13.743" v="90" actId="931"/>
          <ac:spMkLst>
            <pc:docMk/>
            <pc:sldMk cId="2287459556" sldId="712"/>
            <ac:spMk id="4" creationId="{FAEEF3C2-8E65-400D-8D34-2E674F20CE46}"/>
          </ac:spMkLst>
        </pc:spChg>
        <pc:picChg chg="add mod">
          <ac:chgData name="Cristian Chilipirea" userId="34ab170da5908fc4" providerId="LiveId" clId="{EBB1623B-EBBE-4C73-82AD-A9AD31738D60}" dt="2021-11-16T19:34:28.511" v="95" actId="1076"/>
          <ac:picMkLst>
            <pc:docMk/>
            <pc:sldMk cId="2287459556" sldId="712"/>
            <ac:picMk id="6" creationId="{D16A7AB0-DB1C-4E74-86F7-EA17C8915FC4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774349936" sldId="713"/>
        </pc:sldMkLst>
      </pc:sldChg>
      <pc:sldChg chg="addSp delSp modSp new mod ord modNotesTx">
        <pc:chgData name="Cristian Chilipirea" userId="34ab170da5908fc4" providerId="LiveId" clId="{EBB1623B-EBBE-4C73-82AD-A9AD31738D60}" dt="2021-11-16T20:38:19.096" v="136"/>
        <pc:sldMkLst>
          <pc:docMk/>
          <pc:sldMk cId="2423670107" sldId="713"/>
        </pc:sldMkLst>
        <pc:spChg chg="mod">
          <ac:chgData name="Cristian Chilipirea" userId="34ab170da5908fc4" providerId="LiveId" clId="{EBB1623B-EBBE-4C73-82AD-A9AD31738D60}" dt="2021-11-16T20:19:45.539" v="115" actId="20577"/>
          <ac:spMkLst>
            <pc:docMk/>
            <pc:sldMk cId="2423670107" sldId="713"/>
            <ac:spMk id="3" creationId="{FC5328C8-CA6B-4868-8AE2-F179165807B1}"/>
          </ac:spMkLst>
        </pc:spChg>
        <pc:spChg chg="del">
          <ac:chgData name="Cristian Chilipirea" userId="34ab170da5908fc4" providerId="LiveId" clId="{EBB1623B-EBBE-4C73-82AD-A9AD31738D60}" dt="2021-11-16T20:18:39.409" v="97" actId="931"/>
          <ac:spMkLst>
            <pc:docMk/>
            <pc:sldMk cId="2423670107" sldId="713"/>
            <ac:spMk id="4" creationId="{D3722A86-AC67-4A15-87D2-6037D947420F}"/>
          </ac:spMkLst>
        </pc:spChg>
        <pc:picChg chg="add mod">
          <ac:chgData name="Cristian Chilipirea" userId="34ab170da5908fc4" providerId="LiveId" clId="{EBB1623B-EBBE-4C73-82AD-A9AD31738D60}" dt="2021-11-16T20:18:44.888" v="101" actId="1076"/>
          <ac:picMkLst>
            <pc:docMk/>
            <pc:sldMk cId="2423670107" sldId="713"/>
            <ac:picMk id="6" creationId="{800F08C8-BAFF-410A-BF98-4B6B4A326080}"/>
          </ac:picMkLst>
        </pc:picChg>
      </pc:sldChg>
      <pc:sldChg chg="addSp delSp modSp new mod">
        <pc:chgData name="Cristian Chilipirea" userId="34ab170da5908fc4" providerId="LiveId" clId="{EBB1623B-EBBE-4C73-82AD-A9AD31738D60}" dt="2021-11-16T20:20:25.455" v="129" actId="20577"/>
        <pc:sldMkLst>
          <pc:docMk/>
          <pc:sldMk cId="1789938214" sldId="714"/>
        </pc:sldMkLst>
        <pc:spChg chg="mod">
          <ac:chgData name="Cristian Chilipirea" userId="34ab170da5908fc4" providerId="LiveId" clId="{EBB1623B-EBBE-4C73-82AD-A9AD31738D60}" dt="2021-11-16T20:20:25.455" v="129" actId="20577"/>
          <ac:spMkLst>
            <pc:docMk/>
            <pc:sldMk cId="1789938214" sldId="714"/>
            <ac:spMk id="3" creationId="{FDD0AFFD-D807-4D04-A5AF-0757706E4996}"/>
          </ac:spMkLst>
        </pc:spChg>
        <pc:spChg chg="del">
          <ac:chgData name="Cristian Chilipirea" userId="34ab170da5908fc4" providerId="LiveId" clId="{EBB1623B-EBBE-4C73-82AD-A9AD31738D60}" dt="2021-11-16T20:20:17.297" v="117"/>
          <ac:spMkLst>
            <pc:docMk/>
            <pc:sldMk cId="1789938214" sldId="714"/>
            <ac:spMk id="4" creationId="{5596442A-47EC-4EC4-99FF-3A6591642411}"/>
          </ac:spMkLst>
        </pc:spChg>
        <pc:picChg chg="add mod">
          <ac:chgData name="Cristian Chilipirea" userId="34ab170da5908fc4" providerId="LiveId" clId="{EBB1623B-EBBE-4C73-82AD-A9AD31738D60}" dt="2021-11-16T20:20:21.476" v="121" actId="1076"/>
          <ac:picMkLst>
            <pc:docMk/>
            <pc:sldMk cId="1789938214" sldId="714"/>
            <ac:picMk id="6" creationId="{B73A650F-D6F1-4246-AD50-88FC629D043F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754581552" sldId="714"/>
        </pc:sldMkLst>
      </pc:sldChg>
      <pc:sldChg chg="addSp delSp modSp new mod">
        <pc:chgData name="Cristian Chilipirea" userId="34ab170da5908fc4" providerId="LiveId" clId="{EBB1623B-EBBE-4C73-82AD-A9AD31738D60}" dt="2021-11-16T20:39:56.270" v="159" actId="1076"/>
        <pc:sldMkLst>
          <pc:docMk/>
          <pc:sldMk cId="1790865018" sldId="715"/>
        </pc:sldMkLst>
        <pc:spChg chg="mod">
          <ac:chgData name="Cristian Chilipirea" userId="34ab170da5908fc4" providerId="LiveId" clId="{EBB1623B-EBBE-4C73-82AD-A9AD31738D60}" dt="2021-11-16T20:39:19.896" v="152" actId="20577"/>
          <ac:spMkLst>
            <pc:docMk/>
            <pc:sldMk cId="1790865018" sldId="715"/>
            <ac:spMk id="3" creationId="{808294DB-0076-423B-AB6F-324687B1948B}"/>
          </ac:spMkLst>
        </pc:spChg>
        <pc:spChg chg="del">
          <ac:chgData name="Cristian Chilipirea" userId="34ab170da5908fc4" providerId="LiveId" clId="{EBB1623B-EBBE-4C73-82AD-A9AD31738D60}" dt="2021-11-16T20:39:49.275" v="153" actId="931"/>
          <ac:spMkLst>
            <pc:docMk/>
            <pc:sldMk cId="1790865018" sldId="715"/>
            <ac:spMk id="4" creationId="{1AB2B9A2-F2C7-4010-944D-A7940CE43ABC}"/>
          </ac:spMkLst>
        </pc:spChg>
        <pc:picChg chg="add mod">
          <ac:chgData name="Cristian Chilipirea" userId="34ab170da5908fc4" providerId="LiveId" clId="{EBB1623B-EBBE-4C73-82AD-A9AD31738D60}" dt="2021-11-16T20:39:56.270" v="159" actId="1076"/>
          <ac:picMkLst>
            <pc:docMk/>
            <pc:sldMk cId="1790865018" sldId="715"/>
            <ac:picMk id="6" creationId="{3D821DFC-B7BE-4E2B-9C98-7F5ECF9FDFAA}"/>
          </ac:picMkLst>
        </pc:picChg>
      </pc:sldChg>
      <pc:sldChg chg="new del">
        <pc:chgData name="Cristian Chilipirea" userId="34ab170da5908fc4" providerId="LiveId" clId="{EBB1623B-EBBE-4C73-82AD-A9AD31738D60}" dt="2021-11-16T20:38:21.306" v="137" actId="2696"/>
        <pc:sldMkLst>
          <pc:docMk/>
          <pc:sldMk cId="1798218209" sldId="71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44755188" sldId="715"/>
        </pc:sldMkLst>
      </pc:sldChg>
      <pc:sldChg chg="new">
        <pc:chgData name="Cristian Chilipirea" userId="34ab170da5908fc4" providerId="LiveId" clId="{EBB1623B-EBBE-4C73-82AD-A9AD31738D60}" dt="2021-11-16T21:07:20.186" v="160" actId="680"/>
        <pc:sldMkLst>
          <pc:docMk/>
          <pc:sldMk cId="4198878625" sldId="71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280171338" sldId="71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37090397" sldId="71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90032484" sldId="71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902911303" sldId="72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333999651" sldId="72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43794692" sldId="72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42931779" sldId="72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99916932" sldId="72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87786759" sldId="72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100248669" sldId="72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76701079" sldId="72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72537534" sldId="72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548584611" sldId="72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513545183" sldId="73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032467778" sldId="73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2339479" sldId="73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57977847" sldId="73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11643228" sldId="73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69940657" sldId="73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650658455" sldId="73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49031998" sldId="73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21353973" sldId="73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64618751" sldId="73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69512497" sldId="74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80945599" sldId="741"/>
        </pc:sldMkLst>
      </pc:sldChg>
    </pc:docChg>
  </pc:docChgLst>
  <pc:docChgLst>
    <pc:chgData name="Cristian Chilipirea" userId="34ab170da5908fc4" providerId="LiveId" clId="{8DCD5C4C-F04F-4FB0-B397-C035E2064238}"/>
    <pc:docChg chg="custSel addSld delSld modSld">
      <pc:chgData name="Cristian Chilipirea" userId="34ab170da5908fc4" providerId="LiveId" clId="{8DCD5C4C-F04F-4FB0-B397-C035E2064238}" dt="2021-12-05T18:41:56.197" v="44" actId="692"/>
      <pc:docMkLst>
        <pc:docMk/>
      </pc:docMkLst>
      <pc:sldChg chg="add del">
        <pc:chgData name="Cristian Chilipirea" userId="34ab170da5908fc4" providerId="LiveId" clId="{8DCD5C4C-F04F-4FB0-B397-C035E2064238}" dt="2021-12-05T18:36:15.892" v="1"/>
        <pc:sldMkLst>
          <pc:docMk/>
          <pc:sldMk cId="3711501159" sldId="26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38884581" sldId="26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62328680" sldId="26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51821817" sldId="2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914310391" sldId="2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64889999" sldId="26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248134362" sldId="26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14461172" sldId="26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387272412" sldId="26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40988120" sldId="2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476779498" sldId="2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9166761" sldId="27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11291041" sldId="27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98842685" sldId="27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555244207" sldId="27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745044538" sldId="2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788019155" sldId="2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000878553" sldId="27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039800372" sldId="27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339136899" sldId="2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855877245" sldId="2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45173686" sldId="27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924285946" sldId="27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5723654" sldId="27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63809330" sldId="27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8445565" sldId="2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55607172" sldId="2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734523758" sldId="27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4496817" sldId="27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732434250" sldId="29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76589264" sldId="29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0" sldId="32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0" sldId="32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55574039" sldId="50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15323488" sldId="50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829401943" sldId="50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49031000" sldId="50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583423415" sldId="50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55380904" sldId="50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56625898" sldId="50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328713445" sldId="51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606503679" sldId="51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29882827" sldId="51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702357084" sldId="51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2711585" sldId="51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84312243" sldId="51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52373541" sldId="51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09736907" sldId="51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662036694" sldId="51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539739399" sldId="51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77263675" sldId="52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03721719" sldId="52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399754023" sldId="52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623260496" sldId="52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298391" sldId="52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473667578" sldId="52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849499167" sldId="52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81368535" sldId="52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3775697" sldId="52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03102865" sldId="52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36947007" sldId="53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004580589" sldId="53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226790709" sldId="53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0165939" sldId="53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723748054" sldId="53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61928912" sldId="53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79887189" sldId="53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5158635" sldId="53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01384152" sldId="53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51821817" sldId="54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53719498" sldId="54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89919542" sldId="54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55229344" sldId="54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70553406" sldId="54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40638220" sldId="54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38654558" sldId="54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145458" sldId="54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511660962" sldId="54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67481836" sldId="54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4237895039" sldId="55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999959125" sldId="55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48688722" sldId="55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092498339" sldId="55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37496057" sldId="55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03603530" sldId="55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84015368" sldId="55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68273373" sldId="55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0556759" sldId="55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653400247" sldId="55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34838317" sldId="56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08230184" sldId="56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27021838" sldId="56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484881158" sldId="5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03190427" sldId="58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901106458" sldId="61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530987625" sldId="61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11857455" sldId="61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40136957" sldId="61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15472056" sldId="61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10540716" sldId="61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544518442" sldId="61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72514228" sldId="76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83307741" sldId="76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01488878" sldId="76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732023461" sldId="7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992729846" sldId="76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436414091" sldId="76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58157984" sldId="77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01708770" sldId="77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98621795" sldId="77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02668184" sldId="7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39548390" sldId="77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863364265" sldId="7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8880282" sldId="77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61619958" sldId="77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13155578" sldId="7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439070489" sldId="77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24515655" sldId="78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843328887" sldId="78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277195058" sldId="78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77887972" sldId="78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7627931" sldId="78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13611943" sldId="78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10604124" sldId="78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616242713" sldId="78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4247030118" sldId="78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0857692" sldId="78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64339110" sldId="79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666671182" sldId="79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6672270" sldId="79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21705916" sldId="79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04757335" sldId="79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58734367" sldId="795"/>
        </pc:sldMkLst>
      </pc:sldChg>
      <pc:sldChg chg="modSp add mod">
        <pc:chgData name="Cristian Chilipirea" userId="34ab170da5908fc4" providerId="LiveId" clId="{8DCD5C4C-F04F-4FB0-B397-C035E2064238}" dt="2021-12-05T18:37:47.997" v="21" actId="207"/>
        <pc:sldMkLst>
          <pc:docMk/>
          <pc:sldMk cId="2299385922" sldId="796"/>
        </pc:sldMkLst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9:24.454" v="27" actId="692"/>
        <pc:sldMkLst>
          <pc:docMk/>
          <pc:sldMk cId="471337282" sldId="798"/>
        </pc:sldMkLst>
        <pc:spChg chg="mod">
          <ac:chgData name="Cristian Chilipirea" userId="34ab170da5908fc4" providerId="LiveId" clId="{8DCD5C4C-F04F-4FB0-B397-C035E2064238}" dt="2021-12-05T18:36:16.155" v="6" actId="27636"/>
          <ac:spMkLst>
            <pc:docMk/>
            <pc:sldMk cId="471337282" sldId="798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88" creationId="{00000000-0000-0000-0000-000000000000}"/>
          </ac:spMkLst>
        </pc:sp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38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6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6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68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8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87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9:57.534" v="30" actId="692"/>
        <pc:sldMkLst>
          <pc:docMk/>
          <pc:sldMk cId="4196060734" sldId="799"/>
        </pc:sldMkLst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88" creationId="{00000000-0000-0000-0000-000000000000}"/>
          </ac:spMkLst>
        </pc:spChg>
        <pc:picChg chg="ord">
          <ac:chgData name="Cristian Chilipirea" userId="34ab170da5908fc4" providerId="LiveId" clId="{8DCD5C4C-F04F-4FB0-B397-C035E2064238}" dt="2021-12-05T18:39:49.094" v="29" actId="167"/>
          <ac:picMkLst>
            <pc:docMk/>
            <pc:sldMk cId="4196060734" sldId="799"/>
            <ac:picMk id="6" creationId="{BAECD591-295E-4C9B-9341-020284898606}"/>
          </ac:picMkLst>
        </pc:pic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6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7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87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0:21.196" v="32" actId="692"/>
        <pc:sldMkLst>
          <pc:docMk/>
          <pc:sldMk cId="1723796821" sldId="800"/>
        </pc:sldMkLst>
        <pc:spChg chg="mod">
          <ac:chgData name="Cristian Chilipirea" userId="34ab170da5908fc4" providerId="LiveId" clId="{8DCD5C4C-F04F-4FB0-B397-C035E2064238}" dt="2021-12-05T18:36:16.159" v="7" actId="27636"/>
          <ac:spMkLst>
            <pc:docMk/>
            <pc:sldMk cId="1723796821" sldId="800"/>
            <ac:spMk id="153" creationId="{AE16ED27-D456-4B39-8378-2E9D7AE87BDE}"/>
          </ac:spMkLst>
        </pc:spChg>
        <pc:picChg chg="ord">
          <ac:chgData name="Cristian Chilipirea" userId="34ab170da5908fc4" providerId="LiveId" clId="{8DCD5C4C-F04F-4FB0-B397-C035E2064238}" dt="2021-12-05T18:40:12.429" v="31" actId="167"/>
          <ac:picMkLst>
            <pc:docMk/>
            <pc:sldMk cId="1723796821" sldId="800"/>
            <ac:picMk id="9" creationId="{E60F1E5F-06F5-4B88-A710-FA3703426AE8}"/>
          </ac:picMkLst>
        </pc:pic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4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7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8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0:43.584" v="34" actId="692"/>
        <pc:sldMkLst>
          <pc:docMk/>
          <pc:sldMk cId="3106192735" sldId="801"/>
        </pc:sldMkLst>
        <pc:spChg chg="mod">
          <ac:chgData name="Cristian Chilipirea" userId="34ab170da5908fc4" providerId="LiveId" clId="{8DCD5C4C-F04F-4FB0-B397-C035E2064238}" dt="2021-12-05T18:36:16.162" v="8" actId="27636"/>
          <ac:spMkLst>
            <pc:docMk/>
            <pc:sldMk cId="3106192735" sldId="801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0:37.821" v="33" actId="167"/>
          <ac:picMkLst>
            <pc:docMk/>
            <pc:sldMk cId="3106192735" sldId="801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0:43.584" v="34" actId="692"/>
          <ac:cxnSpMkLst>
            <pc:docMk/>
            <pc:sldMk cId="3106192735" sldId="801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43.584" v="34" actId="692"/>
          <ac:cxnSpMkLst>
            <pc:docMk/>
            <pc:sldMk cId="3106192735" sldId="801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46.281" v="42" actId="692"/>
        <pc:sldMkLst>
          <pc:docMk/>
          <pc:sldMk cId="1993591883" sldId="802"/>
        </pc:sldMkLst>
        <pc:spChg chg="mod">
          <ac:chgData name="Cristian Chilipirea" userId="34ab170da5908fc4" providerId="LiveId" clId="{8DCD5C4C-F04F-4FB0-B397-C035E2064238}" dt="2021-12-05T18:36:16.178" v="12" actId="27636"/>
          <ac:spMkLst>
            <pc:docMk/>
            <pc:sldMk cId="1993591883" sldId="802"/>
            <ac:spMk id="32" creationId="{B969206A-43CF-49EB-858B-A3186A02E890}"/>
          </ac:spMkLst>
        </pc:spChg>
        <pc:picChg chg="ord">
          <ac:chgData name="Cristian Chilipirea" userId="34ab170da5908fc4" providerId="LiveId" clId="{8DCD5C4C-F04F-4FB0-B397-C035E2064238}" dt="2021-12-05T18:41:41.351" v="41" actId="167"/>
          <ac:picMkLst>
            <pc:docMk/>
            <pc:sldMk cId="1993591883" sldId="802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46.281" v="42" actId="692"/>
          <ac:cxnSpMkLst>
            <pc:docMk/>
            <pc:sldMk cId="1993591883" sldId="802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46.281" v="42" actId="692"/>
          <ac:cxnSpMkLst>
            <pc:docMk/>
            <pc:sldMk cId="1993591883" sldId="802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56.197" v="44" actId="692"/>
        <pc:sldMkLst>
          <pc:docMk/>
          <pc:sldMk cId="3721773786" sldId="803"/>
        </pc:sldMkLst>
        <pc:spChg chg="mod">
          <ac:chgData name="Cristian Chilipirea" userId="34ab170da5908fc4" providerId="LiveId" clId="{8DCD5C4C-F04F-4FB0-B397-C035E2064238}" dt="2021-12-05T18:36:16.184" v="13" actId="27636"/>
          <ac:spMkLst>
            <pc:docMk/>
            <pc:sldMk cId="3721773786" sldId="803"/>
            <ac:spMk id="32" creationId="{96A1CFE2-72F8-4D91-B4F2-39B1F57F3647}"/>
          </ac:spMkLst>
        </pc:spChg>
        <pc:picChg chg="ord">
          <ac:chgData name="Cristian Chilipirea" userId="34ab170da5908fc4" providerId="LiveId" clId="{8DCD5C4C-F04F-4FB0-B397-C035E2064238}" dt="2021-12-05T18:41:50.700" v="43" actId="167"/>
          <ac:picMkLst>
            <pc:docMk/>
            <pc:sldMk cId="3721773786" sldId="803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56.197" v="44" actId="692"/>
          <ac:cxnSpMkLst>
            <pc:docMk/>
            <pc:sldMk cId="3721773786" sldId="803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56.197" v="44" actId="692"/>
          <ac:cxnSpMkLst>
            <pc:docMk/>
            <pc:sldMk cId="3721773786" sldId="803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8:29.657" v="25" actId="207"/>
        <pc:sldMkLst>
          <pc:docMk/>
          <pc:sldMk cId="1084832771" sldId="804"/>
        </pc:sldMkLst>
        <pc:spChg chg="mod">
          <ac:chgData name="Cristian Chilipirea" userId="34ab170da5908fc4" providerId="LiveId" clId="{8DCD5C4C-F04F-4FB0-B397-C035E2064238}" dt="2021-12-05T18:36:16.149" v="5" actId="27636"/>
          <ac:spMkLst>
            <pc:docMk/>
            <pc:sldMk cId="1084832771" sldId="804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06.660" v="22" actId="207"/>
        <pc:sldMkLst>
          <pc:docMk/>
          <pc:sldMk cId="3304847529" sldId="805"/>
        </pc:sldMkLst>
        <pc:spChg chg="mod">
          <ac:chgData name="Cristian Chilipirea" userId="34ab170da5908fc4" providerId="LiveId" clId="{8DCD5C4C-F04F-4FB0-B397-C035E2064238}" dt="2021-12-05T18:36:16.134" v="2" actId="27636"/>
          <ac:spMkLst>
            <pc:docMk/>
            <pc:sldMk cId="3304847529" sldId="805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13.535" v="23" actId="207"/>
        <pc:sldMkLst>
          <pc:docMk/>
          <pc:sldMk cId="2478920406" sldId="806"/>
        </pc:sldMkLst>
        <pc:spChg chg="mod">
          <ac:chgData name="Cristian Chilipirea" userId="34ab170da5908fc4" providerId="LiveId" clId="{8DCD5C4C-F04F-4FB0-B397-C035E2064238}" dt="2021-12-05T18:36:16.140" v="3" actId="27636"/>
          <ac:spMkLst>
            <pc:docMk/>
            <pc:sldMk cId="2478920406" sldId="806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13.535" v="23" actId="207"/>
          <ac:spMkLst>
            <pc:docMk/>
            <pc:sldMk cId="2478920406" sldId="806"/>
            <ac:spMk id="61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19.075" v="24" actId="207"/>
        <pc:sldMkLst>
          <pc:docMk/>
          <pc:sldMk cId="557902912" sldId="807"/>
        </pc:sldMkLst>
        <pc:spChg chg="mod">
          <ac:chgData name="Cristian Chilipirea" userId="34ab170da5908fc4" providerId="LiveId" clId="{8DCD5C4C-F04F-4FB0-B397-C035E2064238}" dt="2021-12-05T18:36:16.144" v="4" actId="27636"/>
          <ac:spMkLst>
            <pc:docMk/>
            <pc:sldMk cId="557902912" sldId="807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19.075" v="24" actId="207"/>
          <ac:spMkLst>
            <pc:docMk/>
            <pc:sldMk cId="557902912" sldId="807"/>
            <ac:spMk id="61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94503487" sldId="808"/>
        </pc:sldMkLst>
      </pc:sldChg>
      <pc:sldChg chg="modSp add mod">
        <pc:chgData name="Cristian Chilipirea" userId="34ab170da5908fc4" providerId="LiveId" clId="{8DCD5C4C-F04F-4FB0-B397-C035E2064238}" dt="2021-12-05T18:41:01.102" v="36" actId="692"/>
        <pc:sldMkLst>
          <pc:docMk/>
          <pc:sldMk cId="1037186801" sldId="809"/>
        </pc:sldMkLst>
        <pc:spChg chg="mod">
          <ac:chgData name="Cristian Chilipirea" userId="34ab170da5908fc4" providerId="LiveId" clId="{8DCD5C4C-F04F-4FB0-B397-C035E2064238}" dt="2021-12-05T18:36:16.167" v="9" actId="27636"/>
          <ac:spMkLst>
            <pc:docMk/>
            <pc:sldMk cId="1037186801" sldId="809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0:54.810" v="35" actId="167"/>
          <ac:picMkLst>
            <pc:docMk/>
            <pc:sldMk cId="1037186801" sldId="809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01.102" v="36" actId="692"/>
          <ac:cxnSpMkLst>
            <pc:docMk/>
            <pc:sldMk cId="1037186801" sldId="809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01.102" v="36" actId="692"/>
          <ac:cxnSpMkLst>
            <pc:docMk/>
            <pc:sldMk cId="1037186801" sldId="809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13.911" v="38" actId="692"/>
        <pc:sldMkLst>
          <pc:docMk/>
          <pc:sldMk cId="4035226630" sldId="810"/>
        </pc:sldMkLst>
        <pc:spChg chg="mod">
          <ac:chgData name="Cristian Chilipirea" userId="34ab170da5908fc4" providerId="LiveId" clId="{8DCD5C4C-F04F-4FB0-B397-C035E2064238}" dt="2021-12-05T18:36:16.171" v="10" actId="27636"/>
          <ac:spMkLst>
            <pc:docMk/>
            <pc:sldMk cId="4035226630" sldId="810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1:08.856" v="37" actId="167"/>
          <ac:picMkLst>
            <pc:docMk/>
            <pc:sldMk cId="4035226630" sldId="810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13.911" v="38" actId="692"/>
          <ac:cxnSpMkLst>
            <pc:docMk/>
            <pc:sldMk cId="4035226630" sldId="810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13.911" v="38" actId="692"/>
          <ac:cxnSpMkLst>
            <pc:docMk/>
            <pc:sldMk cId="4035226630" sldId="810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31.648" v="40" actId="692"/>
        <pc:sldMkLst>
          <pc:docMk/>
          <pc:sldMk cId="4049845963" sldId="811"/>
        </pc:sldMkLst>
        <pc:spChg chg="mod">
          <ac:chgData name="Cristian Chilipirea" userId="34ab170da5908fc4" providerId="LiveId" clId="{8DCD5C4C-F04F-4FB0-B397-C035E2064238}" dt="2021-12-05T18:36:16.174" v="11" actId="27636"/>
          <ac:spMkLst>
            <pc:docMk/>
            <pc:sldMk cId="4049845963" sldId="811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1:26.529" v="39" actId="167"/>
          <ac:picMkLst>
            <pc:docMk/>
            <pc:sldMk cId="4049845963" sldId="811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31.648" v="40" actId="692"/>
          <ac:cxnSpMkLst>
            <pc:docMk/>
            <pc:sldMk cId="4049845963" sldId="811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31.648" v="40" actId="692"/>
          <ac:cxnSpMkLst>
            <pc:docMk/>
            <pc:sldMk cId="4049845963" sldId="811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6:16.196" v="14" actId="27636"/>
        <pc:sldMkLst>
          <pc:docMk/>
          <pc:sldMk cId="3396808158" sldId="812"/>
        </pc:sldMkLst>
        <pc:spChg chg="mod">
          <ac:chgData name="Cristian Chilipirea" userId="34ab170da5908fc4" providerId="LiveId" clId="{8DCD5C4C-F04F-4FB0-B397-C035E2064238}" dt="2021-12-05T18:36:16.196" v="14" actId="27636"/>
          <ac:spMkLst>
            <pc:docMk/>
            <pc:sldMk cId="3396808158" sldId="812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02" v="15" actId="27636"/>
        <pc:sldMkLst>
          <pc:docMk/>
          <pc:sldMk cId="1594425672" sldId="813"/>
        </pc:sldMkLst>
        <pc:spChg chg="mod">
          <ac:chgData name="Cristian Chilipirea" userId="34ab170da5908fc4" providerId="LiveId" clId="{8DCD5C4C-F04F-4FB0-B397-C035E2064238}" dt="2021-12-05T18:36:16.202" v="15" actId="27636"/>
          <ac:spMkLst>
            <pc:docMk/>
            <pc:sldMk cId="1594425672" sldId="81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07" v="16" actId="27636"/>
        <pc:sldMkLst>
          <pc:docMk/>
          <pc:sldMk cId="2855144454" sldId="814"/>
        </pc:sldMkLst>
        <pc:spChg chg="mod">
          <ac:chgData name="Cristian Chilipirea" userId="34ab170da5908fc4" providerId="LiveId" clId="{8DCD5C4C-F04F-4FB0-B397-C035E2064238}" dt="2021-12-05T18:36:16.207" v="16" actId="27636"/>
          <ac:spMkLst>
            <pc:docMk/>
            <pc:sldMk cId="2855144454" sldId="814"/>
            <ac:spMk id="8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05331921" sldId="815"/>
        </pc:sldMkLst>
      </pc:sldChg>
      <pc:sldChg chg="modSp add mod">
        <pc:chgData name="Cristian Chilipirea" userId="34ab170da5908fc4" providerId="LiveId" clId="{8DCD5C4C-F04F-4FB0-B397-C035E2064238}" dt="2021-12-05T18:36:16.212" v="17" actId="27636"/>
        <pc:sldMkLst>
          <pc:docMk/>
          <pc:sldMk cId="1957568503" sldId="816"/>
        </pc:sldMkLst>
        <pc:spChg chg="mod">
          <ac:chgData name="Cristian Chilipirea" userId="34ab170da5908fc4" providerId="LiveId" clId="{8DCD5C4C-F04F-4FB0-B397-C035E2064238}" dt="2021-12-05T18:36:16.212" v="17" actId="27636"/>
          <ac:spMkLst>
            <pc:docMk/>
            <pc:sldMk cId="1957568503" sldId="81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17" v="18" actId="27636"/>
        <pc:sldMkLst>
          <pc:docMk/>
          <pc:sldMk cId="140160895" sldId="817"/>
        </pc:sldMkLst>
        <pc:spChg chg="mod">
          <ac:chgData name="Cristian Chilipirea" userId="34ab170da5908fc4" providerId="LiveId" clId="{8DCD5C4C-F04F-4FB0-B397-C035E2064238}" dt="2021-12-05T18:36:16.217" v="18" actId="27636"/>
          <ac:spMkLst>
            <pc:docMk/>
            <pc:sldMk cId="140160895" sldId="81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21" v="19" actId="27636"/>
        <pc:sldMkLst>
          <pc:docMk/>
          <pc:sldMk cId="367789568" sldId="818"/>
        </pc:sldMkLst>
        <pc:spChg chg="mod">
          <ac:chgData name="Cristian Chilipirea" userId="34ab170da5908fc4" providerId="LiveId" clId="{8DCD5C4C-F04F-4FB0-B397-C035E2064238}" dt="2021-12-05T18:36:16.221" v="19" actId="27636"/>
          <ac:spMkLst>
            <pc:docMk/>
            <pc:sldMk cId="367789568" sldId="81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26" v="20" actId="27636"/>
        <pc:sldMkLst>
          <pc:docMk/>
          <pc:sldMk cId="864003481" sldId="819"/>
        </pc:sldMkLst>
        <pc:spChg chg="mod">
          <ac:chgData name="Cristian Chilipirea" userId="34ab170da5908fc4" providerId="LiveId" clId="{8DCD5C4C-F04F-4FB0-B397-C035E2064238}" dt="2021-12-05T18:36:16.226" v="20" actId="27636"/>
          <ac:spMkLst>
            <pc:docMk/>
            <pc:sldMk cId="864003481" sldId="819"/>
            <ac:spMk id="8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553983671" sldId="82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7939310" sldId="82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17693096" sldId="84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552006900" sldId="84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28139549" sldId="84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24543545" sldId="84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978598592" sldId="850"/>
        </pc:sldMkLst>
      </pc:sldChg>
      <pc:sldMasterChg chg="delSldLayout">
        <pc:chgData name="Cristian Chilipirea" userId="34ab170da5908fc4" providerId="LiveId" clId="{8DCD5C4C-F04F-4FB0-B397-C035E2064238}" dt="2021-12-05T18:33:02.575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129544598" sldId="214748366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653918461" sldId="214748366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416748986" sldId="214748366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422224344" sldId="214748366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13319772" sldId="214748366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03339170" sldId="214748366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975602033" sldId="214748366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93164205" sldId="214748366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307157226" sldId="214748366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31785295" sldId="214748366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8414835" sldId="214748367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36610059" sldId="214748367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290028024" sldId="214748367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30097590" sldId="214748367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901336878" sldId="214748367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30175749" sldId="214748367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63744273" sldId="214748367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696922075" sldId="214748367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477227339" sldId="214748367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293593948" sldId="214748367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726754475" sldId="214748368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2937845" sldId="214748368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6036389" sldId="214748368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066897452" sldId="214748368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96930813" sldId="214748368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48856205" sldId="214748368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15230395" sldId="214748368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890896791" sldId="214748368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36688817" sldId="214748368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74293559" sldId="214748368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0611233" sldId="214748369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4132377" sldId="214748369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13573169" sldId="214748369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80084178" sldId="214748369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43677071" sldId="214748369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15238364" sldId="214748369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482185057" sldId="214748369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92464492" sldId="214748369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989439854" sldId="214748369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54321456" sldId="214748369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72086504" sldId="214748370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042188456" sldId="214748370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549053250" sldId="214748370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88878191" sldId="214748370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74137845" sldId="214748370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4652127" sldId="214748370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57724633" sldId="214748370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409220611" sldId="214748370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02629162" sldId="214748370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21599271" sldId="214748370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275065303" sldId="214748371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19775471" sldId="214748371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915833222" sldId="214748371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08481587" sldId="214748371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88205284" sldId="214748371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04445803" sldId="214748371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467495051" sldId="214748371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8009362" sldId="214748371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15174274" sldId="214748371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85028734" sldId="2147483719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F34B1A86-95A6-4CB6-B379-B7E0F0178A35}"/>
    <pc:docChg chg="undo custSel addSld modSld">
      <pc:chgData name="Cristian Chilipirea" userId="34ab170da5908fc4" providerId="LiveId" clId="{F34B1A86-95A6-4CB6-B379-B7E0F0178A35}" dt="2021-11-16T21:18:30.511" v="408" actId="20577"/>
      <pc:docMkLst>
        <pc:docMk/>
      </pc:docMkLst>
      <pc:sldChg chg="modSp mod">
        <pc:chgData name="Cristian Chilipirea" userId="34ab170da5908fc4" providerId="LiveId" clId="{F34B1A86-95A6-4CB6-B379-B7E0F0178A35}" dt="2021-11-16T21:11:17.347" v="41" actId="20577"/>
        <pc:sldMkLst>
          <pc:docMk/>
          <pc:sldMk cId="4198878625" sldId="716"/>
        </pc:sldMkLst>
        <pc:spChg chg="mod">
          <ac:chgData name="Cristian Chilipirea" userId="34ab170da5908fc4" providerId="LiveId" clId="{F34B1A86-95A6-4CB6-B379-B7E0F0178A35}" dt="2021-11-16T21:10:51.780" v="10" actId="20577"/>
          <ac:spMkLst>
            <pc:docMk/>
            <pc:sldMk cId="4198878625" sldId="716"/>
            <ac:spMk id="3" creationId="{F8EA4543-9014-4496-963D-3CF810D88074}"/>
          </ac:spMkLst>
        </pc:spChg>
        <pc:spChg chg="mod">
          <ac:chgData name="Cristian Chilipirea" userId="34ab170da5908fc4" providerId="LiveId" clId="{F34B1A86-95A6-4CB6-B379-B7E0F0178A35}" dt="2021-11-16T21:11:17.347" v="41" actId="20577"/>
          <ac:spMkLst>
            <pc:docMk/>
            <pc:sldMk cId="4198878625" sldId="716"/>
            <ac:spMk id="4" creationId="{C6A3BF10-9B97-4B10-906D-6E252800F4D9}"/>
          </ac:spMkLst>
        </pc:spChg>
      </pc:sldChg>
      <pc:sldChg chg="addSp delSp modSp new mod">
        <pc:chgData name="Cristian Chilipirea" userId="34ab170da5908fc4" providerId="LiveId" clId="{F34B1A86-95A6-4CB6-B379-B7E0F0178A35}" dt="2021-11-16T21:16:13.268" v="142" actId="11529"/>
        <pc:sldMkLst>
          <pc:docMk/>
          <pc:sldMk cId="1902479786" sldId="717"/>
        </pc:sldMkLst>
        <pc:spChg chg="mod">
          <ac:chgData name="Cristian Chilipirea" userId="34ab170da5908fc4" providerId="LiveId" clId="{F34B1A86-95A6-4CB6-B379-B7E0F0178A35}" dt="2021-11-16T21:11:55.521" v="87" actId="20577"/>
          <ac:spMkLst>
            <pc:docMk/>
            <pc:sldMk cId="1902479786" sldId="717"/>
            <ac:spMk id="3" creationId="{383E69BC-6EEB-4FCF-B320-95B1D3A08A7D}"/>
          </ac:spMkLst>
        </pc:spChg>
        <pc:spChg chg="del">
          <ac:chgData name="Cristian Chilipirea" userId="34ab170da5908fc4" providerId="LiveId" clId="{F34B1A86-95A6-4CB6-B379-B7E0F0178A35}" dt="2021-11-16T21:12:06.963" v="88" actId="478"/>
          <ac:spMkLst>
            <pc:docMk/>
            <pc:sldMk cId="1902479786" sldId="717"/>
            <ac:spMk id="4" creationId="{7F270929-53B3-4528-98F4-D361BB26D41F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5" creationId="{984FAC67-071A-4F84-BFA2-888902EA51E1}"/>
          </ac:spMkLst>
        </pc:spChg>
        <pc:spChg chg="add del mod">
          <ac:chgData name="Cristian Chilipirea" userId="34ab170da5908fc4" providerId="LiveId" clId="{F34B1A86-95A6-4CB6-B379-B7E0F0178A35}" dt="2021-11-16T21:12:24.447" v="91" actId="478"/>
          <ac:spMkLst>
            <pc:docMk/>
            <pc:sldMk cId="1902479786" sldId="717"/>
            <ac:spMk id="7" creationId="{1C3B0858-DB04-4746-BC3F-050B8C125C19}"/>
          </ac:spMkLst>
        </pc:spChg>
        <pc:spChg chg="add mod">
          <ac:chgData name="Cristian Chilipirea" userId="34ab170da5908fc4" providerId="LiveId" clId="{F34B1A86-95A6-4CB6-B379-B7E0F0178A35}" dt="2021-11-16T21:15:23.857" v="137" actId="313"/>
          <ac:spMkLst>
            <pc:docMk/>
            <pc:sldMk cId="1902479786" sldId="717"/>
            <ac:spMk id="8" creationId="{D9108DF4-D122-4EE9-AE63-030EECD8513B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9" creationId="{106C628F-565F-4489-9C2E-23E1395897A3}"/>
          </ac:spMkLst>
        </pc:spChg>
        <pc:spChg chg="add mod">
          <ac:chgData name="Cristian Chilipirea" userId="34ab170da5908fc4" providerId="LiveId" clId="{F34B1A86-95A6-4CB6-B379-B7E0F0178A35}" dt="2021-11-16T21:13:48.779" v="115" actId="20577"/>
          <ac:spMkLst>
            <pc:docMk/>
            <pc:sldMk cId="1902479786" sldId="717"/>
            <ac:spMk id="10" creationId="{46B0833E-987C-442E-96B3-12BEC9691093}"/>
          </ac:spMkLst>
        </pc:spChg>
        <pc:cxnChg chg="add del mod">
          <ac:chgData name="Cristian Chilipirea" userId="34ab170da5908fc4" providerId="LiveId" clId="{F34B1A86-95A6-4CB6-B379-B7E0F0178A35}" dt="2021-11-16T21:12:24.447" v="91" actId="478"/>
          <ac:cxnSpMkLst>
            <pc:docMk/>
            <pc:sldMk cId="1902479786" sldId="717"/>
            <ac:cxnSpMk id="6" creationId="{FFE31869-F7AF-4CBF-96BF-2AC805723B0C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1" creationId="{E3F39992-7061-4EA9-AF06-53BD0C8CC91A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4" creationId="{1D479140-8259-4E5B-BAF6-B83B3C779AAC}"/>
          </ac:cxnSpMkLst>
        </pc:cxnChg>
        <pc:cxnChg chg="add mod">
          <ac:chgData name="Cristian Chilipirea" userId="34ab170da5908fc4" providerId="LiveId" clId="{F34B1A86-95A6-4CB6-B379-B7E0F0178A35}" dt="2021-11-16T21:13:47.136" v="114" actId="14100"/>
          <ac:cxnSpMkLst>
            <pc:docMk/>
            <pc:sldMk cId="1902479786" sldId="717"/>
            <ac:cxnSpMk id="17" creationId="{D122E471-7F56-4FE8-922A-9745F1BF4F66}"/>
          </ac:cxnSpMkLst>
        </pc:cxnChg>
        <pc:cxnChg chg="add del mod">
          <ac:chgData name="Cristian Chilipirea" userId="34ab170da5908fc4" providerId="LiveId" clId="{F34B1A86-95A6-4CB6-B379-B7E0F0178A35}" dt="2021-11-16T21:16:13.268" v="142" actId="11529"/>
          <ac:cxnSpMkLst>
            <pc:docMk/>
            <pc:sldMk cId="1902479786" sldId="717"/>
            <ac:cxnSpMk id="22" creationId="{F34487D4-C4B5-4163-850C-39C8E0F0E2F6}"/>
          </ac:cxnSpMkLst>
        </pc:cxnChg>
      </pc:sldChg>
      <pc:sldChg chg="modSp new mod">
        <pc:chgData name="Cristian Chilipirea" userId="34ab170da5908fc4" providerId="LiveId" clId="{F34B1A86-95A6-4CB6-B379-B7E0F0178A35}" dt="2021-11-16T21:18:30.511" v="408" actId="20577"/>
        <pc:sldMkLst>
          <pc:docMk/>
          <pc:sldMk cId="3901288008" sldId="718"/>
        </pc:sldMkLst>
        <pc:spChg chg="mod">
          <ac:chgData name="Cristian Chilipirea" userId="34ab170da5908fc4" providerId="LiveId" clId="{F34B1A86-95A6-4CB6-B379-B7E0F0178A35}" dt="2021-11-16T21:16:45.858" v="158" actId="20577"/>
          <ac:spMkLst>
            <pc:docMk/>
            <pc:sldMk cId="3901288008" sldId="718"/>
            <ac:spMk id="3" creationId="{B95F1EDC-84A3-4E4A-B951-2169C89960E5}"/>
          </ac:spMkLst>
        </pc:spChg>
        <pc:spChg chg="mod">
          <ac:chgData name="Cristian Chilipirea" userId="34ab170da5908fc4" providerId="LiveId" clId="{F34B1A86-95A6-4CB6-B379-B7E0F0178A35}" dt="2021-11-16T21:18:30.511" v="408" actId="20577"/>
          <ac:spMkLst>
            <pc:docMk/>
            <pc:sldMk cId="3901288008" sldId="718"/>
            <ac:spMk id="4" creationId="{CD5209EA-C36A-4593-85CD-513EF381F698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32F05C1E-00E6-4C84-B41A-4B445F27520B}"/>
    <pc:docChg chg="custSel addSld delSld modSld sldOrd">
      <pc:chgData name="Cristian Chilipirea" userId="34ab170da5908fc4" providerId="LiveId" clId="{32F05C1E-00E6-4C84-B41A-4B445F27520B}" dt="2021-12-05T18:27:51.109" v="78" actId="680"/>
      <pc:docMkLst>
        <pc:docMk/>
      </pc:docMkLst>
      <pc:sldChg chg="modSp mod">
        <pc:chgData name="Cristian Chilipirea" userId="34ab170da5908fc4" providerId="LiveId" clId="{32F05C1E-00E6-4C84-B41A-4B445F27520B}" dt="2021-12-05T18:22:34.995" v="8" actId="20577"/>
        <pc:sldMkLst>
          <pc:docMk/>
          <pc:sldMk cId="736295071" sldId="256"/>
        </pc:sldMkLst>
        <pc:spChg chg="mod">
          <ac:chgData name="Cristian Chilipirea" userId="34ab170da5908fc4" providerId="LiveId" clId="{32F05C1E-00E6-4C84-B41A-4B445F27520B}" dt="2021-12-05T18:22:34.995" v="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">
        <pc:chgData name="Cristian Chilipirea" userId="34ab170da5908fc4" providerId="LiveId" clId="{32F05C1E-00E6-4C84-B41A-4B445F27520B}" dt="2021-12-05T18:23:45.390" v="13" actId="120"/>
        <pc:sldMkLst>
          <pc:docMk/>
          <pc:sldMk cId="3711501159" sldId="265"/>
        </pc:sldMkLst>
        <pc:spChg chg="mod">
          <ac:chgData name="Cristian Chilipirea" userId="34ab170da5908fc4" providerId="LiveId" clId="{32F05C1E-00E6-4C84-B41A-4B445F27520B}" dt="2021-12-05T18:23:45.390" v="13" actId="120"/>
          <ac:spMkLst>
            <pc:docMk/>
            <pc:sldMk cId="3711501159" sldId="265"/>
            <ac:spMk id="2" creationId="{B802600E-10CE-46C8-85BB-46497176F3EA}"/>
          </ac:spMkLst>
        </pc:spChg>
      </pc:sldChg>
      <pc:sldChg chg="modSp add mod">
        <pc:chgData name="Cristian Chilipirea" userId="34ab170da5908fc4" providerId="LiveId" clId="{32F05C1E-00E6-4C84-B41A-4B445F27520B}" dt="2021-12-05T18:23:51.883" v="14" actId="120"/>
        <pc:sldMkLst>
          <pc:docMk/>
          <pc:sldMk cId="4062328680" sldId="266"/>
        </pc:sldMkLst>
        <pc:spChg chg="mod">
          <ac:chgData name="Cristian Chilipirea" userId="34ab170da5908fc4" providerId="LiveId" clId="{32F05C1E-00E6-4C84-B41A-4B445F27520B}" dt="2021-12-05T18:23:51.883" v="14" actId="120"/>
          <ac:spMkLst>
            <pc:docMk/>
            <pc:sldMk cId="4062328680" sldId="266"/>
            <ac:spMk id="2" creationId="{DE6BA17A-D75C-4D81-B9EA-5ABC2C0F553A}"/>
          </ac:spMkLst>
        </pc:spChg>
      </pc:sldChg>
      <pc:sldChg chg="modSp add mod">
        <pc:chgData name="Cristian Chilipirea" userId="34ab170da5908fc4" providerId="LiveId" clId="{32F05C1E-00E6-4C84-B41A-4B445F27520B}" dt="2021-12-05T18:23:55.548" v="15" actId="120"/>
        <pc:sldMkLst>
          <pc:docMk/>
          <pc:sldMk cId="351821817" sldId="267"/>
        </pc:sldMkLst>
        <pc:spChg chg="mod">
          <ac:chgData name="Cristian Chilipirea" userId="34ab170da5908fc4" providerId="LiveId" clId="{32F05C1E-00E6-4C84-B41A-4B445F27520B}" dt="2021-12-05T18:23:55.548" v="15" actId="120"/>
          <ac:spMkLst>
            <pc:docMk/>
            <pc:sldMk cId="351821817" sldId="267"/>
            <ac:spMk id="2" creationId="{1794AAE0-D31F-4296-86D5-43D66DD9C4D0}"/>
          </ac:spMkLst>
        </pc:spChg>
      </pc:sldChg>
      <pc:sldChg chg="modSp add mod">
        <pc:chgData name="Cristian Chilipirea" userId="34ab170da5908fc4" providerId="LiveId" clId="{32F05C1E-00E6-4C84-B41A-4B445F27520B}" dt="2021-12-05T18:23:58.338" v="16" actId="120"/>
        <pc:sldMkLst>
          <pc:docMk/>
          <pc:sldMk cId="2248134362" sldId="268"/>
        </pc:sldMkLst>
        <pc:spChg chg="mod">
          <ac:chgData name="Cristian Chilipirea" userId="34ab170da5908fc4" providerId="LiveId" clId="{32F05C1E-00E6-4C84-B41A-4B445F27520B}" dt="2021-12-05T18:23:58.338" v="16" actId="120"/>
          <ac:spMkLst>
            <pc:docMk/>
            <pc:sldMk cId="2248134362" sldId="268"/>
            <ac:spMk id="2" creationId="{8F2CC23B-6418-4656-A573-B61A09FCEEEA}"/>
          </ac:spMkLst>
        </pc:spChg>
      </pc:sldChg>
      <pc:sldChg chg="modSp add mod">
        <pc:chgData name="Cristian Chilipirea" userId="34ab170da5908fc4" providerId="LiveId" clId="{32F05C1E-00E6-4C84-B41A-4B445F27520B}" dt="2021-12-05T18:24:03.607" v="17" actId="120"/>
        <pc:sldMkLst>
          <pc:docMk/>
          <pc:sldMk cId="3387272412" sldId="269"/>
        </pc:sldMkLst>
        <pc:spChg chg="mod">
          <ac:chgData name="Cristian Chilipirea" userId="34ab170da5908fc4" providerId="LiveId" clId="{32F05C1E-00E6-4C84-B41A-4B445F27520B}" dt="2021-12-05T18:24:03.607" v="17" actId="120"/>
          <ac:spMkLst>
            <pc:docMk/>
            <pc:sldMk cId="3387272412" sldId="269"/>
            <ac:spMk id="2" creationId="{2F678334-FA4E-47F1-9DD8-67197ED6D841}"/>
          </ac:spMkLst>
        </pc:spChg>
      </pc:sldChg>
      <pc:sldChg chg="modSp add mod">
        <pc:chgData name="Cristian Chilipirea" userId="34ab170da5908fc4" providerId="LiveId" clId="{32F05C1E-00E6-4C84-B41A-4B445F27520B}" dt="2021-12-05T18:24:06.371" v="18" actId="120"/>
        <pc:sldMkLst>
          <pc:docMk/>
          <pc:sldMk cId="3476779498" sldId="270"/>
        </pc:sldMkLst>
        <pc:spChg chg="mod">
          <ac:chgData name="Cristian Chilipirea" userId="34ab170da5908fc4" providerId="LiveId" clId="{32F05C1E-00E6-4C84-B41A-4B445F27520B}" dt="2021-12-05T18:24:06.371" v="18" actId="120"/>
          <ac:spMkLst>
            <pc:docMk/>
            <pc:sldMk cId="3476779498" sldId="270"/>
            <ac:spMk id="2" creationId="{26952D29-C80A-4FCC-9911-A35296CFAC87}"/>
          </ac:spMkLst>
        </pc:spChg>
      </pc:sldChg>
      <pc:sldChg chg="modSp add mod">
        <pc:chgData name="Cristian Chilipirea" userId="34ab170da5908fc4" providerId="LiveId" clId="{32F05C1E-00E6-4C84-B41A-4B445F27520B}" dt="2021-12-05T18:24:09.742" v="19" actId="120"/>
        <pc:sldMkLst>
          <pc:docMk/>
          <pc:sldMk cId="329166761" sldId="271"/>
        </pc:sldMkLst>
        <pc:spChg chg="mod">
          <ac:chgData name="Cristian Chilipirea" userId="34ab170da5908fc4" providerId="LiveId" clId="{32F05C1E-00E6-4C84-B41A-4B445F27520B}" dt="2021-12-05T18:24:09.742" v="19" actId="120"/>
          <ac:spMkLst>
            <pc:docMk/>
            <pc:sldMk cId="329166761" sldId="271"/>
            <ac:spMk id="3" creationId="{AB0170D9-9E76-4C3B-9782-D07F67720CD5}"/>
          </ac:spMkLst>
        </pc:spChg>
      </pc:sldChg>
      <pc:sldChg chg="modSp add mod">
        <pc:chgData name="Cristian Chilipirea" userId="34ab170da5908fc4" providerId="LiveId" clId="{32F05C1E-00E6-4C84-B41A-4B445F27520B}" dt="2021-12-05T18:24:17.355" v="21" actId="120"/>
        <pc:sldMkLst>
          <pc:docMk/>
          <pc:sldMk cId="3298842685" sldId="272"/>
        </pc:sldMkLst>
        <pc:spChg chg="mod">
          <ac:chgData name="Cristian Chilipirea" userId="34ab170da5908fc4" providerId="LiveId" clId="{32F05C1E-00E6-4C84-B41A-4B445F27520B}" dt="2021-12-05T18:24:17.355" v="21" actId="120"/>
          <ac:spMkLst>
            <pc:docMk/>
            <pc:sldMk cId="3298842685" sldId="272"/>
            <ac:spMk id="2" creationId="{285773A9-F1BF-4242-9E1C-0403C6583305}"/>
          </ac:spMkLst>
        </pc:spChg>
      </pc:sldChg>
      <pc:sldChg chg="modSp add mod">
        <pc:chgData name="Cristian Chilipirea" userId="34ab170da5908fc4" providerId="LiveId" clId="{32F05C1E-00E6-4C84-B41A-4B445F27520B}" dt="2021-12-05T18:24:22.809" v="22" actId="120"/>
        <pc:sldMkLst>
          <pc:docMk/>
          <pc:sldMk cId="2745044538" sldId="273"/>
        </pc:sldMkLst>
        <pc:spChg chg="mod">
          <ac:chgData name="Cristian Chilipirea" userId="34ab170da5908fc4" providerId="LiveId" clId="{32F05C1E-00E6-4C84-B41A-4B445F27520B}" dt="2021-12-05T18:24:22.809" v="22" actId="120"/>
          <ac:spMkLst>
            <pc:docMk/>
            <pc:sldMk cId="2745044538" sldId="273"/>
            <ac:spMk id="2" creationId="{8239E05D-548F-4B69-A2E7-61DC62AB9D37}"/>
          </ac:spMkLst>
        </pc:spChg>
      </pc:sldChg>
      <pc:sldChg chg="modSp add mod">
        <pc:chgData name="Cristian Chilipirea" userId="34ab170da5908fc4" providerId="LiveId" clId="{32F05C1E-00E6-4C84-B41A-4B445F27520B}" dt="2021-12-05T18:24:26.031" v="23" actId="120"/>
        <pc:sldMkLst>
          <pc:docMk/>
          <pc:sldMk cId="3039800372" sldId="274"/>
        </pc:sldMkLst>
        <pc:spChg chg="mod">
          <ac:chgData name="Cristian Chilipirea" userId="34ab170da5908fc4" providerId="LiveId" clId="{32F05C1E-00E6-4C84-B41A-4B445F27520B}" dt="2021-12-05T18:24:26.031" v="23" actId="120"/>
          <ac:spMkLst>
            <pc:docMk/>
            <pc:sldMk cId="3039800372" sldId="274"/>
            <ac:spMk id="2" creationId="{5594FA49-8FB8-4800-8BC4-51784BD4A4E3}"/>
          </ac:spMkLst>
        </pc:spChg>
      </pc:sldChg>
      <pc:sldChg chg="modSp add mod">
        <pc:chgData name="Cristian Chilipirea" userId="34ab170da5908fc4" providerId="LiveId" clId="{32F05C1E-00E6-4C84-B41A-4B445F27520B}" dt="2021-12-05T18:24:28.923" v="24" actId="120"/>
        <pc:sldMkLst>
          <pc:docMk/>
          <pc:sldMk cId="1339136899" sldId="275"/>
        </pc:sldMkLst>
        <pc:spChg chg="mod">
          <ac:chgData name="Cristian Chilipirea" userId="34ab170da5908fc4" providerId="LiveId" clId="{32F05C1E-00E6-4C84-B41A-4B445F27520B}" dt="2021-12-05T18:24:28.923" v="24" actId="120"/>
          <ac:spMkLst>
            <pc:docMk/>
            <pc:sldMk cId="1339136899" sldId="275"/>
            <ac:spMk id="2" creationId="{9EC25218-78AC-435E-AD85-68DEE3991A04}"/>
          </ac:spMkLst>
        </pc:spChg>
      </pc:sldChg>
      <pc:sldChg chg="modSp add mod">
        <pc:chgData name="Cristian Chilipirea" userId="34ab170da5908fc4" providerId="LiveId" clId="{32F05C1E-00E6-4C84-B41A-4B445F27520B}" dt="2021-12-05T18:24:31.791" v="25" actId="120"/>
        <pc:sldMkLst>
          <pc:docMk/>
          <pc:sldMk cId="2924285946" sldId="276"/>
        </pc:sldMkLst>
        <pc:spChg chg="mod">
          <ac:chgData name="Cristian Chilipirea" userId="34ab170da5908fc4" providerId="LiveId" clId="{32F05C1E-00E6-4C84-B41A-4B445F27520B}" dt="2021-12-05T18:24:31.791" v="25" actId="120"/>
          <ac:spMkLst>
            <pc:docMk/>
            <pc:sldMk cId="2924285946" sldId="276"/>
            <ac:spMk id="2" creationId="{78926A82-AEA6-413B-B58F-D0AB0E2E5C96}"/>
          </ac:spMkLst>
        </pc:spChg>
      </pc:sldChg>
      <pc:sldChg chg="modSp add mod">
        <pc:chgData name="Cristian Chilipirea" userId="34ab170da5908fc4" providerId="LiveId" clId="{32F05C1E-00E6-4C84-B41A-4B445F27520B}" dt="2021-12-05T18:24:34.961" v="26" actId="120"/>
        <pc:sldMkLst>
          <pc:docMk/>
          <pc:sldMk cId="325723654" sldId="277"/>
        </pc:sldMkLst>
        <pc:spChg chg="mod">
          <ac:chgData name="Cristian Chilipirea" userId="34ab170da5908fc4" providerId="LiveId" clId="{32F05C1E-00E6-4C84-B41A-4B445F27520B}" dt="2021-12-05T18:24:34.961" v="26" actId="120"/>
          <ac:spMkLst>
            <pc:docMk/>
            <pc:sldMk cId="325723654" sldId="277"/>
            <ac:spMk id="2" creationId="{D6C081EB-A064-41B3-A541-34613E6C7E3B}"/>
          </ac:spMkLst>
        </pc:spChg>
      </pc:sldChg>
      <pc:sldChg chg="modSp add mod">
        <pc:chgData name="Cristian Chilipirea" userId="34ab170da5908fc4" providerId="LiveId" clId="{32F05C1E-00E6-4C84-B41A-4B445F27520B}" dt="2021-12-05T18:24:39.060" v="27" actId="120"/>
        <pc:sldMkLst>
          <pc:docMk/>
          <pc:sldMk cId="218445565" sldId="278"/>
        </pc:sldMkLst>
        <pc:spChg chg="mod">
          <ac:chgData name="Cristian Chilipirea" userId="34ab170da5908fc4" providerId="LiveId" clId="{32F05C1E-00E6-4C84-B41A-4B445F27520B}" dt="2021-12-05T18:24:39.060" v="27" actId="120"/>
          <ac:spMkLst>
            <pc:docMk/>
            <pc:sldMk cId="218445565" sldId="278"/>
            <ac:spMk id="2" creationId="{ACE13FC7-4CBE-4432-9533-54E8ECEAE781}"/>
          </ac:spMkLst>
        </pc:spChg>
      </pc:sldChg>
      <pc:sldChg chg="modSp add mod">
        <pc:chgData name="Cristian Chilipirea" userId="34ab170da5908fc4" providerId="LiveId" clId="{32F05C1E-00E6-4C84-B41A-4B445F27520B}" dt="2021-12-05T18:24:42.627" v="28" actId="120"/>
        <pc:sldMkLst>
          <pc:docMk/>
          <pc:sldMk cId="3664496817" sldId="279"/>
        </pc:sldMkLst>
        <pc:spChg chg="mod">
          <ac:chgData name="Cristian Chilipirea" userId="34ab170da5908fc4" providerId="LiveId" clId="{32F05C1E-00E6-4C84-B41A-4B445F27520B}" dt="2021-12-05T18:24:42.627" v="28" actId="120"/>
          <ac:spMkLst>
            <pc:docMk/>
            <pc:sldMk cId="3664496817" sldId="279"/>
            <ac:spMk id="2" creationId="{3B77A151-99DF-4640-AE9F-4394C43E2BA3}"/>
          </ac:spMkLst>
        </pc:spChg>
      </pc:sldChg>
      <pc:sldChg chg="modSp add mod">
        <pc:chgData name="Cristian Chilipirea" userId="34ab170da5908fc4" providerId="LiveId" clId="{32F05C1E-00E6-4C84-B41A-4B445F27520B}" dt="2021-12-05T18:25:51.809" v="49" actId="120"/>
        <pc:sldMkLst>
          <pc:docMk/>
          <pc:sldMk cId="732434250" sldId="298"/>
        </pc:sldMkLst>
        <pc:spChg chg="mod">
          <ac:chgData name="Cristian Chilipirea" userId="34ab170da5908fc4" providerId="LiveId" clId="{32F05C1E-00E6-4C84-B41A-4B445F27520B}" dt="2021-12-05T18:25:51.809" v="49" actId="120"/>
          <ac:spMkLst>
            <pc:docMk/>
            <pc:sldMk cId="732434250" sldId="298"/>
            <ac:spMk id="2" creationId="{1CAB29C6-06D2-4F60-BF93-62F5FF95D3AA}"/>
          </ac:spMkLst>
        </pc:spChg>
      </pc:sldChg>
      <pc:sldChg chg="modSp add mod">
        <pc:chgData name="Cristian Chilipirea" userId="34ab170da5908fc4" providerId="LiveId" clId="{32F05C1E-00E6-4C84-B41A-4B445F27520B}" dt="2021-12-05T18:25:55.011" v="50" actId="120"/>
        <pc:sldMkLst>
          <pc:docMk/>
          <pc:sldMk cId="2176589264" sldId="299"/>
        </pc:sldMkLst>
        <pc:spChg chg="mod">
          <ac:chgData name="Cristian Chilipirea" userId="34ab170da5908fc4" providerId="LiveId" clId="{32F05C1E-00E6-4C84-B41A-4B445F27520B}" dt="2021-12-05T18:25:55.011" v="50" actId="120"/>
          <ac:spMkLst>
            <pc:docMk/>
            <pc:sldMk cId="2176589264" sldId="299"/>
            <ac:spMk id="2" creationId="{F1041AF7-864A-4D27-893E-0FF46CC6C35E}"/>
          </ac:spMkLst>
        </pc:spChg>
      </pc:sldChg>
      <pc:sldChg chg="modSp add mod">
        <pc:chgData name="Cristian Chilipirea" userId="34ab170da5908fc4" providerId="LiveId" clId="{32F05C1E-00E6-4C84-B41A-4B445F27520B}" dt="2021-12-05T18:24:45.741" v="29" actId="120"/>
        <pc:sldMkLst>
          <pc:docMk/>
          <pc:sldMk cId="455574039" sldId="502"/>
        </pc:sldMkLst>
        <pc:spChg chg="mod">
          <ac:chgData name="Cristian Chilipirea" userId="34ab170da5908fc4" providerId="LiveId" clId="{32F05C1E-00E6-4C84-B41A-4B445F27520B}" dt="2021-12-05T18:24:45.741" v="29" actId="120"/>
          <ac:spMkLst>
            <pc:docMk/>
            <pc:sldMk cId="455574039" sldId="502"/>
            <ac:spMk id="2" creationId="{49CD74E9-C18B-427B-8806-603ACFBA71DD}"/>
          </ac:spMkLst>
        </pc:spChg>
      </pc:sldChg>
      <pc:sldChg chg="modSp add mod">
        <pc:chgData name="Cristian Chilipirea" userId="34ab170da5908fc4" providerId="LiveId" clId="{32F05C1E-00E6-4C84-B41A-4B445F27520B}" dt="2021-12-05T18:24:48.466" v="30" actId="120"/>
        <pc:sldMkLst>
          <pc:docMk/>
          <pc:sldMk cId="2115323488" sldId="503"/>
        </pc:sldMkLst>
        <pc:spChg chg="mod">
          <ac:chgData name="Cristian Chilipirea" userId="34ab170da5908fc4" providerId="LiveId" clId="{32F05C1E-00E6-4C84-B41A-4B445F27520B}" dt="2021-12-05T18:24:48.466" v="30" actId="120"/>
          <ac:spMkLst>
            <pc:docMk/>
            <pc:sldMk cId="2115323488" sldId="503"/>
            <ac:spMk id="4" creationId="{52D7BFB4-22DC-4012-B9ED-E0D8F3A86844}"/>
          </ac:spMkLst>
        </pc:spChg>
      </pc:sldChg>
      <pc:sldChg chg="modSp add mod">
        <pc:chgData name="Cristian Chilipirea" userId="34ab170da5908fc4" providerId="LiveId" clId="{32F05C1E-00E6-4C84-B41A-4B445F27520B}" dt="2021-12-05T18:24:57.615" v="33" actId="120"/>
        <pc:sldMkLst>
          <pc:docMk/>
          <pc:sldMk cId="829401943" sldId="505"/>
        </pc:sldMkLst>
        <pc:spChg chg="mod">
          <ac:chgData name="Cristian Chilipirea" userId="34ab170da5908fc4" providerId="LiveId" clId="{32F05C1E-00E6-4C84-B41A-4B445F27520B}" dt="2021-12-05T18:24:57.615" v="33" actId="120"/>
          <ac:spMkLst>
            <pc:docMk/>
            <pc:sldMk cId="829401943" sldId="505"/>
            <ac:spMk id="2" creationId="{1EF00506-B66D-4C86-AC43-705C4DAAB8FC}"/>
          </ac:spMkLst>
        </pc:spChg>
      </pc:sldChg>
      <pc:sldChg chg="modSp add mod">
        <pc:chgData name="Cristian Chilipirea" userId="34ab170da5908fc4" providerId="LiveId" clId="{32F05C1E-00E6-4C84-B41A-4B445F27520B}" dt="2021-12-05T18:25:00.635" v="34" actId="120"/>
        <pc:sldMkLst>
          <pc:docMk/>
          <pc:sldMk cId="4049031000" sldId="506"/>
        </pc:sldMkLst>
        <pc:spChg chg="mod">
          <ac:chgData name="Cristian Chilipirea" userId="34ab170da5908fc4" providerId="LiveId" clId="{32F05C1E-00E6-4C84-B41A-4B445F27520B}" dt="2021-12-05T18:25:00.635" v="34" actId="120"/>
          <ac:spMkLst>
            <pc:docMk/>
            <pc:sldMk cId="4049031000" sldId="506"/>
            <ac:spMk id="2" creationId="{E633505D-C25A-4ED7-8AFC-763555687951}"/>
          </ac:spMkLst>
        </pc:spChg>
      </pc:sldChg>
      <pc:sldChg chg="modSp add mod">
        <pc:chgData name="Cristian Chilipirea" userId="34ab170da5908fc4" providerId="LiveId" clId="{32F05C1E-00E6-4C84-B41A-4B445F27520B}" dt="2021-12-05T18:25:03.715" v="35" actId="120"/>
        <pc:sldMkLst>
          <pc:docMk/>
          <pc:sldMk cId="1583423415" sldId="507"/>
        </pc:sldMkLst>
        <pc:spChg chg="mod">
          <ac:chgData name="Cristian Chilipirea" userId="34ab170da5908fc4" providerId="LiveId" clId="{32F05C1E-00E6-4C84-B41A-4B445F27520B}" dt="2021-12-05T18:25:03.715" v="35" actId="120"/>
          <ac:spMkLst>
            <pc:docMk/>
            <pc:sldMk cId="1583423415" sldId="507"/>
            <ac:spMk id="3" creationId="{973DF7E9-5722-41EB-B129-68D04528AA6F}"/>
          </ac:spMkLst>
        </pc:spChg>
      </pc:sldChg>
      <pc:sldChg chg="modSp add mod">
        <pc:chgData name="Cristian Chilipirea" userId="34ab170da5908fc4" providerId="LiveId" clId="{32F05C1E-00E6-4C84-B41A-4B445F27520B}" dt="2021-12-05T18:25:06.883" v="36" actId="120"/>
        <pc:sldMkLst>
          <pc:docMk/>
          <pc:sldMk cId="655380904" sldId="508"/>
        </pc:sldMkLst>
        <pc:spChg chg="mod">
          <ac:chgData name="Cristian Chilipirea" userId="34ab170da5908fc4" providerId="LiveId" clId="{32F05C1E-00E6-4C84-B41A-4B445F27520B}" dt="2021-12-05T18:25:06.883" v="36" actId="120"/>
          <ac:spMkLst>
            <pc:docMk/>
            <pc:sldMk cId="655380904" sldId="508"/>
            <ac:spMk id="2" creationId="{8A21F206-D79D-4D7D-96B9-5FE88E01096B}"/>
          </ac:spMkLst>
        </pc:spChg>
      </pc:sldChg>
      <pc:sldChg chg="modSp add mod">
        <pc:chgData name="Cristian Chilipirea" userId="34ab170da5908fc4" providerId="LiveId" clId="{32F05C1E-00E6-4C84-B41A-4B445F27520B}" dt="2021-12-05T18:25:13.449" v="37" actId="120"/>
        <pc:sldMkLst>
          <pc:docMk/>
          <pc:sldMk cId="256625898" sldId="509"/>
        </pc:sldMkLst>
        <pc:spChg chg="mod">
          <ac:chgData name="Cristian Chilipirea" userId="34ab170da5908fc4" providerId="LiveId" clId="{32F05C1E-00E6-4C84-B41A-4B445F27520B}" dt="2021-12-05T18:25:13.449" v="37" actId="120"/>
          <ac:spMkLst>
            <pc:docMk/>
            <pc:sldMk cId="256625898" sldId="509"/>
            <ac:spMk id="2" creationId="{36FC4028-0A4D-4DF0-B02C-3CAD2742A578}"/>
          </ac:spMkLst>
        </pc:spChg>
      </pc:sldChg>
      <pc:sldChg chg="modSp add mod">
        <pc:chgData name="Cristian Chilipirea" userId="34ab170da5908fc4" providerId="LiveId" clId="{32F05C1E-00E6-4C84-B41A-4B445F27520B}" dt="2021-12-05T18:25:16.755" v="38" actId="120"/>
        <pc:sldMkLst>
          <pc:docMk/>
          <pc:sldMk cId="2328713445" sldId="510"/>
        </pc:sldMkLst>
        <pc:spChg chg="mod">
          <ac:chgData name="Cristian Chilipirea" userId="34ab170da5908fc4" providerId="LiveId" clId="{32F05C1E-00E6-4C84-B41A-4B445F27520B}" dt="2021-12-05T18:25:16.755" v="38" actId="120"/>
          <ac:spMkLst>
            <pc:docMk/>
            <pc:sldMk cId="2328713445" sldId="510"/>
            <ac:spMk id="2" creationId="{C6CD63FB-D343-4011-85E7-8A8809E79275}"/>
          </ac:spMkLst>
        </pc:spChg>
      </pc:sldChg>
      <pc:sldChg chg="modSp add mod">
        <pc:chgData name="Cristian Chilipirea" userId="34ab170da5908fc4" providerId="LiveId" clId="{32F05C1E-00E6-4C84-B41A-4B445F27520B}" dt="2021-12-05T18:25:19.090" v="39" actId="120"/>
        <pc:sldMkLst>
          <pc:docMk/>
          <pc:sldMk cId="2606503679" sldId="511"/>
        </pc:sldMkLst>
        <pc:spChg chg="mod">
          <ac:chgData name="Cristian Chilipirea" userId="34ab170da5908fc4" providerId="LiveId" clId="{32F05C1E-00E6-4C84-B41A-4B445F27520B}" dt="2021-12-05T18:25:19.090" v="39" actId="120"/>
          <ac:spMkLst>
            <pc:docMk/>
            <pc:sldMk cId="2606503679" sldId="511"/>
            <ac:spMk id="2" creationId="{1C218E1C-55C6-4C60-B53C-669E5D03E667}"/>
          </ac:spMkLst>
        </pc:spChg>
      </pc:sldChg>
      <pc:sldChg chg="modSp add mod">
        <pc:chgData name="Cristian Chilipirea" userId="34ab170da5908fc4" providerId="LiveId" clId="{32F05C1E-00E6-4C84-B41A-4B445F27520B}" dt="2021-12-05T18:25:22.212" v="40" actId="120"/>
        <pc:sldMkLst>
          <pc:docMk/>
          <pc:sldMk cId="4029882827" sldId="512"/>
        </pc:sldMkLst>
        <pc:spChg chg="mod">
          <ac:chgData name="Cristian Chilipirea" userId="34ab170da5908fc4" providerId="LiveId" clId="{32F05C1E-00E6-4C84-B41A-4B445F27520B}" dt="2021-12-05T18:25:22.212" v="40" actId="120"/>
          <ac:spMkLst>
            <pc:docMk/>
            <pc:sldMk cId="4029882827" sldId="512"/>
            <ac:spMk id="2" creationId="{50167208-90F0-42CE-9210-C52068F87469}"/>
          </ac:spMkLst>
        </pc:spChg>
      </pc:sldChg>
      <pc:sldChg chg="modSp add mod">
        <pc:chgData name="Cristian Chilipirea" userId="34ab170da5908fc4" providerId="LiveId" clId="{32F05C1E-00E6-4C84-B41A-4B445F27520B}" dt="2021-12-05T18:25:25.498" v="41" actId="120"/>
        <pc:sldMkLst>
          <pc:docMk/>
          <pc:sldMk cId="3702357084" sldId="513"/>
        </pc:sldMkLst>
        <pc:spChg chg="mod">
          <ac:chgData name="Cristian Chilipirea" userId="34ab170da5908fc4" providerId="LiveId" clId="{32F05C1E-00E6-4C84-B41A-4B445F27520B}" dt="2021-12-05T18:25:25.498" v="41" actId="120"/>
          <ac:spMkLst>
            <pc:docMk/>
            <pc:sldMk cId="3702357084" sldId="513"/>
            <ac:spMk id="2" creationId="{BB9DCC8B-EAF7-4742-A540-59582403D309}"/>
          </ac:spMkLst>
        </pc:spChg>
      </pc:sldChg>
      <pc:sldChg chg="modSp add mod">
        <pc:chgData name="Cristian Chilipirea" userId="34ab170da5908fc4" providerId="LiveId" clId="{32F05C1E-00E6-4C84-B41A-4B445F27520B}" dt="2021-12-05T18:25:29.454" v="42" actId="120"/>
        <pc:sldMkLst>
          <pc:docMk/>
          <pc:sldMk cId="3662711585" sldId="514"/>
        </pc:sldMkLst>
        <pc:spChg chg="mod">
          <ac:chgData name="Cristian Chilipirea" userId="34ab170da5908fc4" providerId="LiveId" clId="{32F05C1E-00E6-4C84-B41A-4B445F27520B}" dt="2021-12-05T18:25:29.454" v="42" actId="120"/>
          <ac:spMkLst>
            <pc:docMk/>
            <pc:sldMk cId="3662711585" sldId="514"/>
            <ac:spMk id="2" creationId="{765A5172-724E-4B83-98BF-083C2A62EE58}"/>
          </ac:spMkLst>
        </pc:spChg>
      </pc:sldChg>
      <pc:sldChg chg="modSp add mod">
        <pc:chgData name="Cristian Chilipirea" userId="34ab170da5908fc4" providerId="LiveId" clId="{32F05C1E-00E6-4C84-B41A-4B445F27520B}" dt="2021-12-05T18:25:33.233" v="43" actId="120"/>
        <pc:sldMkLst>
          <pc:docMk/>
          <pc:sldMk cId="2084312243" sldId="515"/>
        </pc:sldMkLst>
        <pc:spChg chg="mod">
          <ac:chgData name="Cristian Chilipirea" userId="34ab170da5908fc4" providerId="LiveId" clId="{32F05C1E-00E6-4C84-B41A-4B445F27520B}" dt="2021-12-05T18:25:33.233" v="43" actId="120"/>
          <ac:spMkLst>
            <pc:docMk/>
            <pc:sldMk cId="2084312243" sldId="515"/>
            <ac:spMk id="2" creationId="{BAF1A734-6C7C-4AB4-A8A3-B771159A0188}"/>
          </ac:spMkLst>
        </pc:spChg>
      </pc:sldChg>
      <pc:sldChg chg="modSp add mod">
        <pc:chgData name="Cristian Chilipirea" userId="34ab170da5908fc4" providerId="LiveId" clId="{32F05C1E-00E6-4C84-B41A-4B445F27520B}" dt="2021-12-05T18:25:36.685" v="44" actId="120"/>
        <pc:sldMkLst>
          <pc:docMk/>
          <pc:sldMk cId="4152373541" sldId="516"/>
        </pc:sldMkLst>
        <pc:spChg chg="mod">
          <ac:chgData name="Cristian Chilipirea" userId="34ab170da5908fc4" providerId="LiveId" clId="{32F05C1E-00E6-4C84-B41A-4B445F27520B}" dt="2021-12-05T18:25:36.685" v="44" actId="120"/>
          <ac:spMkLst>
            <pc:docMk/>
            <pc:sldMk cId="4152373541" sldId="516"/>
            <ac:spMk id="2" creationId="{A8397C72-7CD8-4209-9CD3-9459BBF36052}"/>
          </ac:spMkLst>
        </pc:spChg>
      </pc:sldChg>
      <pc:sldChg chg="modSp add mod">
        <pc:chgData name="Cristian Chilipirea" userId="34ab170da5908fc4" providerId="LiveId" clId="{32F05C1E-00E6-4C84-B41A-4B445F27520B}" dt="2021-12-05T18:25:39.378" v="45" actId="120"/>
        <pc:sldMkLst>
          <pc:docMk/>
          <pc:sldMk cId="4109736907" sldId="517"/>
        </pc:sldMkLst>
        <pc:spChg chg="mod">
          <ac:chgData name="Cristian Chilipirea" userId="34ab170da5908fc4" providerId="LiveId" clId="{32F05C1E-00E6-4C84-B41A-4B445F27520B}" dt="2021-12-05T18:25:39.378" v="45" actId="120"/>
          <ac:spMkLst>
            <pc:docMk/>
            <pc:sldMk cId="4109736907" sldId="517"/>
            <ac:spMk id="2" creationId="{6B95D31A-2CB2-44C1-8A69-44AE4F7B9AA9}"/>
          </ac:spMkLst>
        </pc:spChg>
      </pc:sldChg>
      <pc:sldChg chg="modSp add mod">
        <pc:chgData name="Cristian Chilipirea" userId="34ab170da5908fc4" providerId="LiveId" clId="{32F05C1E-00E6-4C84-B41A-4B445F27520B}" dt="2021-12-05T18:25:42.630" v="46" actId="120"/>
        <pc:sldMkLst>
          <pc:docMk/>
          <pc:sldMk cId="1662036694" sldId="518"/>
        </pc:sldMkLst>
        <pc:spChg chg="mod">
          <ac:chgData name="Cristian Chilipirea" userId="34ab170da5908fc4" providerId="LiveId" clId="{32F05C1E-00E6-4C84-B41A-4B445F27520B}" dt="2021-12-05T18:25:42.630" v="46" actId="120"/>
          <ac:spMkLst>
            <pc:docMk/>
            <pc:sldMk cId="1662036694" sldId="518"/>
            <ac:spMk id="2" creationId="{7CAC4A88-EEE5-4872-9E2C-311D607C99E0}"/>
          </ac:spMkLst>
        </pc:spChg>
      </pc:sldChg>
      <pc:sldChg chg="modSp add mod">
        <pc:chgData name="Cristian Chilipirea" userId="34ab170da5908fc4" providerId="LiveId" clId="{32F05C1E-00E6-4C84-B41A-4B445F27520B}" dt="2021-12-05T18:25:45.945" v="47" actId="120"/>
        <pc:sldMkLst>
          <pc:docMk/>
          <pc:sldMk cId="3539739399" sldId="519"/>
        </pc:sldMkLst>
        <pc:spChg chg="mod">
          <ac:chgData name="Cristian Chilipirea" userId="34ab170da5908fc4" providerId="LiveId" clId="{32F05C1E-00E6-4C84-B41A-4B445F27520B}" dt="2021-12-05T18:25:45.945" v="47" actId="120"/>
          <ac:spMkLst>
            <pc:docMk/>
            <pc:sldMk cId="3539739399" sldId="519"/>
            <ac:spMk id="2" creationId="{50CFFB9D-C7FE-4F1E-8C8D-73811D00D64A}"/>
          </ac:spMkLst>
        </pc:spChg>
      </pc:sldChg>
      <pc:sldChg chg="modSp add mod">
        <pc:chgData name="Cristian Chilipirea" userId="34ab170da5908fc4" providerId="LiveId" clId="{32F05C1E-00E6-4C84-B41A-4B445F27520B}" dt="2021-12-05T18:25:48.768" v="48" actId="120"/>
        <pc:sldMkLst>
          <pc:docMk/>
          <pc:sldMk cId="677263675" sldId="520"/>
        </pc:sldMkLst>
        <pc:spChg chg="mod">
          <ac:chgData name="Cristian Chilipirea" userId="34ab170da5908fc4" providerId="LiveId" clId="{32F05C1E-00E6-4C84-B41A-4B445F27520B}" dt="2021-12-05T18:25:48.768" v="48" actId="120"/>
          <ac:spMkLst>
            <pc:docMk/>
            <pc:sldMk cId="677263675" sldId="520"/>
            <ac:spMk id="2" creationId="{0630DBA6-59D7-4C21-8B1D-64608A4AE389}"/>
          </ac:spMkLst>
        </pc:spChg>
      </pc:sldChg>
      <pc:sldChg chg="modSp add mod">
        <pc:chgData name="Cristian Chilipirea" userId="34ab170da5908fc4" providerId="LiveId" clId="{32F05C1E-00E6-4C84-B41A-4B445F27520B}" dt="2021-12-05T18:26:15.910" v="54" actId="120"/>
        <pc:sldMkLst>
          <pc:docMk/>
          <pc:sldMk cId="2003721719" sldId="521"/>
        </pc:sldMkLst>
        <pc:spChg chg="mod">
          <ac:chgData name="Cristian Chilipirea" userId="34ab170da5908fc4" providerId="LiveId" clId="{32F05C1E-00E6-4C84-B41A-4B445F27520B}" dt="2021-12-05T18:26:15.910" v="54" actId="120"/>
          <ac:spMkLst>
            <pc:docMk/>
            <pc:sldMk cId="2003721719" sldId="521"/>
            <ac:spMk id="5" creationId="{44B607C4-14F4-451D-939C-B8993841C931}"/>
          </ac:spMkLst>
        </pc:spChg>
      </pc:sldChg>
      <pc:sldChg chg="modSp add mod">
        <pc:chgData name="Cristian Chilipirea" userId="34ab170da5908fc4" providerId="LiveId" clId="{32F05C1E-00E6-4C84-B41A-4B445F27520B}" dt="2021-12-05T18:26:18.445" v="55" actId="120"/>
        <pc:sldMkLst>
          <pc:docMk/>
          <pc:sldMk cId="3399754023" sldId="522"/>
        </pc:sldMkLst>
        <pc:spChg chg="mod">
          <ac:chgData name="Cristian Chilipirea" userId="34ab170da5908fc4" providerId="LiveId" clId="{32F05C1E-00E6-4C84-B41A-4B445F27520B}" dt="2021-12-05T18:26:18.445" v="55" actId="120"/>
          <ac:spMkLst>
            <pc:docMk/>
            <pc:sldMk cId="3399754023" sldId="522"/>
            <ac:spMk id="2" creationId="{BF07E0C2-D29B-4978-9F2A-377ADACA2C09}"/>
          </ac:spMkLst>
        </pc:spChg>
      </pc:sldChg>
      <pc:sldChg chg="modSp add mod">
        <pc:chgData name="Cristian Chilipirea" userId="34ab170da5908fc4" providerId="LiveId" clId="{32F05C1E-00E6-4C84-B41A-4B445F27520B}" dt="2021-12-05T18:26:21.373" v="56" actId="120"/>
        <pc:sldMkLst>
          <pc:docMk/>
          <pc:sldMk cId="1623260496" sldId="523"/>
        </pc:sldMkLst>
        <pc:spChg chg="mod">
          <ac:chgData name="Cristian Chilipirea" userId="34ab170da5908fc4" providerId="LiveId" clId="{32F05C1E-00E6-4C84-B41A-4B445F27520B}" dt="2021-12-05T18:26:21.373" v="56" actId="120"/>
          <ac:spMkLst>
            <pc:docMk/>
            <pc:sldMk cId="1623260496" sldId="523"/>
            <ac:spMk id="2" creationId="{B472DFEA-B6CB-46E6-9F3E-D70199FFBF24}"/>
          </ac:spMkLst>
        </pc:spChg>
      </pc:sldChg>
      <pc:sldChg chg="modSp add mod">
        <pc:chgData name="Cristian Chilipirea" userId="34ab170da5908fc4" providerId="LiveId" clId="{32F05C1E-00E6-4C84-B41A-4B445F27520B}" dt="2021-12-05T18:26:25.014" v="57" actId="120"/>
        <pc:sldMkLst>
          <pc:docMk/>
          <pc:sldMk cId="366298391" sldId="524"/>
        </pc:sldMkLst>
        <pc:spChg chg="mod">
          <ac:chgData name="Cristian Chilipirea" userId="34ab170da5908fc4" providerId="LiveId" clId="{32F05C1E-00E6-4C84-B41A-4B445F27520B}" dt="2021-12-05T18:26:25.014" v="57" actId="120"/>
          <ac:spMkLst>
            <pc:docMk/>
            <pc:sldMk cId="366298391" sldId="524"/>
            <ac:spMk id="2" creationId="{B05D624B-71D2-4A83-8EFB-FD728AD47FC5}"/>
          </ac:spMkLst>
        </pc:spChg>
      </pc:sldChg>
      <pc:sldChg chg="modSp add mod">
        <pc:chgData name="Cristian Chilipirea" userId="34ab170da5908fc4" providerId="LiveId" clId="{32F05C1E-00E6-4C84-B41A-4B445F27520B}" dt="2021-12-05T18:26:28.506" v="58" actId="120"/>
        <pc:sldMkLst>
          <pc:docMk/>
          <pc:sldMk cId="1473667578" sldId="525"/>
        </pc:sldMkLst>
        <pc:spChg chg="mod">
          <ac:chgData name="Cristian Chilipirea" userId="34ab170da5908fc4" providerId="LiveId" clId="{32F05C1E-00E6-4C84-B41A-4B445F27520B}" dt="2021-12-05T18:26:28.506" v="58" actId="120"/>
          <ac:spMkLst>
            <pc:docMk/>
            <pc:sldMk cId="1473667578" sldId="525"/>
            <ac:spMk id="2" creationId="{ED0D84F0-3AC4-40EC-976B-74ECE7E8313C}"/>
          </ac:spMkLst>
        </pc:spChg>
      </pc:sldChg>
      <pc:sldChg chg="modSp add mod">
        <pc:chgData name="Cristian Chilipirea" userId="34ab170da5908fc4" providerId="LiveId" clId="{32F05C1E-00E6-4C84-B41A-4B445F27520B}" dt="2021-12-05T18:26:33.015" v="59" actId="120"/>
        <pc:sldMkLst>
          <pc:docMk/>
          <pc:sldMk cId="849499167" sldId="526"/>
        </pc:sldMkLst>
        <pc:spChg chg="mod">
          <ac:chgData name="Cristian Chilipirea" userId="34ab170da5908fc4" providerId="LiveId" clId="{32F05C1E-00E6-4C84-B41A-4B445F27520B}" dt="2021-12-05T18:26:33.015" v="59" actId="120"/>
          <ac:spMkLst>
            <pc:docMk/>
            <pc:sldMk cId="849499167" sldId="526"/>
            <ac:spMk id="2" creationId="{3DDB1E7E-64C5-46AA-828F-4880ACC2D792}"/>
          </ac:spMkLst>
        </pc:spChg>
      </pc:sldChg>
      <pc:sldChg chg="modSp add mod">
        <pc:chgData name="Cristian Chilipirea" userId="34ab170da5908fc4" providerId="LiveId" clId="{32F05C1E-00E6-4C84-B41A-4B445F27520B}" dt="2021-12-05T18:26:37.095" v="60" actId="120"/>
        <pc:sldMkLst>
          <pc:docMk/>
          <pc:sldMk cId="3681368535" sldId="527"/>
        </pc:sldMkLst>
        <pc:spChg chg="mod">
          <ac:chgData name="Cristian Chilipirea" userId="34ab170da5908fc4" providerId="LiveId" clId="{32F05C1E-00E6-4C84-B41A-4B445F27520B}" dt="2021-12-05T18:26:37.095" v="60" actId="120"/>
          <ac:spMkLst>
            <pc:docMk/>
            <pc:sldMk cId="3681368535" sldId="527"/>
            <ac:spMk id="2" creationId="{86952F66-A9EF-4CB6-8094-B4E08B8B14ED}"/>
          </ac:spMkLst>
        </pc:spChg>
      </pc:sldChg>
      <pc:sldChg chg="modSp add mod">
        <pc:chgData name="Cristian Chilipirea" userId="34ab170da5908fc4" providerId="LiveId" clId="{32F05C1E-00E6-4C84-B41A-4B445F27520B}" dt="2021-12-05T18:26:40.144" v="61" actId="120"/>
        <pc:sldMkLst>
          <pc:docMk/>
          <pc:sldMk cId="323775697" sldId="528"/>
        </pc:sldMkLst>
        <pc:spChg chg="mod">
          <ac:chgData name="Cristian Chilipirea" userId="34ab170da5908fc4" providerId="LiveId" clId="{32F05C1E-00E6-4C84-B41A-4B445F27520B}" dt="2021-12-05T18:26:40.144" v="61" actId="120"/>
          <ac:spMkLst>
            <pc:docMk/>
            <pc:sldMk cId="323775697" sldId="528"/>
            <ac:spMk id="4" creationId="{395B6B68-633F-43EF-93E4-F81E74B059DD}"/>
          </ac:spMkLst>
        </pc:spChg>
      </pc:sldChg>
      <pc:sldChg chg="modSp add mod">
        <pc:chgData name="Cristian Chilipirea" userId="34ab170da5908fc4" providerId="LiveId" clId="{32F05C1E-00E6-4C84-B41A-4B445F27520B}" dt="2021-12-05T18:26:43.059" v="62" actId="120"/>
        <pc:sldMkLst>
          <pc:docMk/>
          <pc:sldMk cId="3803102865" sldId="529"/>
        </pc:sldMkLst>
        <pc:spChg chg="mod">
          <ac:chgData name="Cristian Chilipirea" userId="34ab170da5908fc4" providerId="LiveId" clId="{32F05C1E-00E6-4C84-B41A-4B445F27520B}" dt="2021-12-05T18:26:43.059" v="62" actId="120"/>
          <ac:spMkLst>
            <pc:docMk/>
            <pc:sldMk cId="3803102865" sldId="529"/>
            <ac:spMk id="4" creationId="{9CA9A1BE-B551-46DD-BB69-80C7111CBDA5}"/>
          </ac:spMkLst>
        </pc:spChg>
      </pc:sldChg>
      <pc:sldChg chg="modSp add mod">
        <pc:chgData name="Cristian Chilipirea" userId="34ab170da5908fc4" providerId="LiveId" clId="{32F05C1E-00E6-4C84-B41A-4B445F27520B}" dt="2021-12-05T18:26:46.435" v="63" actId="120"/>
        <pc:sldMkLst>
          <pc:docMk/>
          <pc:sldMk cId="3836947007" sldId="530"/>
        </pc:sldMkLst>
        <pc:spChg chg="mod">
          <ac:chgData name="Cristian Chilipirea" userId="34ab170da5908fc4" providerId="LiveId" clId="{32F05C1E-00E6-4C84-B41A-4B445F27520B}" dt="2021-12-05T18:26:46.435" v="63" actId="120"/>
          <ac:spMkLst>
            <pc:docMk/>
            <pc:sldMk cId="3836947007" sldId="530"/>
            <ac:spMk id="4" creationId="{7E4DD7FC-CC1C-46CA-8B7A-546A36315E79}"/>
          </ac:spMkLst>
        </pc:spChg>
      </pc:sldChg>
      <pc:sldChg chg="modSp add mod">
        <pc:chgData name="Cristian Chilipirea" userId="34ab170da5908fc4" providerId="LiveId" clId="{32F05C1E-00E6-4C84-B41A-4B445F27520B}" dt="2021-12-05T18:26:50.434" v="64" actId="120"/>
        <pc:sldMkLst>
          <pc:docMk/>
          <pc:sldMk cId="1004580589" sldId="531"/>
        </pc:sldMkLst>
        <pc:spChg chg="mod">
          <ac:chgData name="Cristian Chilipirea" userId="34ab170da5908fc4" providerId="LiveId" clId="{32F05C1E-00E6-4C84-B41A-4B445F27520B}" dt="2021-12-05T18:26:50.434" v="64" actId="120"/>
          <ac:spMkLst>
            <pc:docMk/>
            <pc:sldMk cId="1004580589" sldId="531"/>
            <ac:spMk id="4" creationId="{25BC4DA9-922D-47DD-ABC3-778AD411416C}"/>
          </ac:spMkLst>
        </pc:spChg>
      </pc:sldChg>
      <pc:sldChg chg="modSp add mod">
        <pc:chgData name="Cristian Chilipirea" userId="34ab170da5908fc4" providerId="LiveId" clId="{32F05C1E-00E6-4C84-B41A-4B445F27520B}" dt="2021-12-05T18:26:55.711" v="65" actId="120"/>
        <pc:sldMkLst>
          <pc:docMk/>
          <pc:sldMk cId="1226790709" sldId="532"/>
        </pc:sldMkLst>
        <pc:spChg chg="mod">
          <ac:chgData name="Cristian Chilipirea" userId="34ab170da5908fc4" providerId="LiveId" clId="{32F05C1E-00E6-4C84-B41A-4B445F27520B}" dt="2021-12-05T18:26:55.711" v="65" actId="120"/>
          <ac:spMkLst>
            <pc:docMk/>
            <pc:sldMk cId="1226790709" sldId="532"/>
            <ac:spMk id="7" creationId="{24CD504E-FA3A-442B-A719-682DB6CBBEE3}"/>
          </ac:spMkLst>
        </pc:spChg>
      </pc:sldChg>
      <pc:sldChg chg="modSp add mod">
        <pc:chgData name="Cristian Chilipirea" userId="34ab170da5908fc4" providerId="LiveId" clId="{32F05C1E-00E6-4C84-B41A-4B445F27520B}" dt="2021-12-05T18:26:59.107" v="66" actId="120"/>
        <pc:sldMkLst>
          <pc:docMk/>
          <pc:sldMk cId="210165939" sldId="533"/>
        </pc:sldMkLst>
        <pc:spChg chg="mod">
          <ac:chgData name="Cristian Chilipirea" userId="34ab170da5908fc4" providerId="LiveId" clId="{32F05C1E-00E6-4C84-B41A-4B445F27520B}" dt="2021-12-05T18:26:59.107" v="66" actId="120"/>
          <ac:spMkLst>
            <pc:docMk/>
            <pc:sldMk cId="210165939" sldId="533"/>
            <ac:spMk id="7" creationId="{4FB455A5-E8CE-4258-A2EF-1446618D4C31}"/>
          </ac:spMkLst>
        </pc:spChg>
      </pc:sldChg>
      <pc:sldChg chg="modSp add mod">
        <pc:chgData name="Cristian Chilipirea" userId="34ab170da5908fc4" providerId="LiveId" clId="{32F05C1E-00E6-4C84-B41A-4B445F27520B}" dt="2021-12-05T18:27:02.479" v="67" actId="120"/>
        <pc:sldMkLst>
          <pc:docMk/>
          <pc:sldMk cId="1723748054" sldId="534"/>
        </pc:sldMkLst>
        <pc:spChg chg="mod">
          <ac:chgData name="Cristian Chilipirea" userId="34ab170da5908fc4" providerId="LiveId" clId="{32F05C1E-00E6-4C84-B41A-4B445F27520B}" dt="2021-12-05T18:27:02.479" v="67" actId="120"/>
          <ac:spMkLst>
            <pc:docMk/>
            <pc:sldMk cId="1723748054" sldId="534"/>
            <ac:spMk id="2" creationId="{1EFA8B8F-4A03-47F0-B166-0CBA78FA5DD5}"/>
          </ac:spMkLst>
        </pc:spChg>
      </pc:sldChg>
      <pc:sldChg chg="modSp add mod">
        <pc:chgData name="Cristian Chilipirea" userId="34ab170da5908fc4" providerId="LiveId" clId="{32F05C1E-00E6-4C84-B41A-4B445F27520B}" dt="2021-12-05T18:27:05.281" v="68" actId="120"/>
        <pc:sldMkLst>
          <pc:docMk/>
          <pc:sldMk cId="3861928912" sldId="535"/>
        </pc:sldMkLst>
        <pc:spChg chg="mod">
          <ac:chgData name="Cristian Chilipirea" userId="34ab170da5908fc4" providerId="LiveId" clId="{32F05C1E-00E6-4C84-B41A-4B445F27520B}" dt="2021-12-05T18:27:05.281" v="68" actId="120"/>
          <ac:spMkLst>
            <pc:docMk/>
            <pc:sldMk cId="3861928912" sldId="535"/>
            <ac:spMk id="2" creationId="{163EBEFB-E27A-4249-8901-4F655CAE6076}"/>
          </ac:spMkLst>
        </pc:spChg>
      </pc:sldChg>
      <pc:sldChg chg="modSp add mod">
        <pc:chgData name="Cristian Chilipirea" userId="34ab170da5908fc4" providerId="LiveId" clId="{32F05C1E-00E6-4C84-B41A-4B445F27520B}" dt="2021-12-05T18:27:10.742" v="69" actId="120"/>
        <pc:sldMkLst>
          <pc:docMk/>
          <pc:sldMk cId="279887189" sldId="536"/>
        </pc:sldMkLst>
        <pc:spChg chg="mod">
          <ac:chgData name="Cristian Chilipirea" userId="34ab170da5908fc4" providerId="LiveId" clId="{32F05C1E-00E6-4C84-B41A-4B445F27520B}" dt="2021-12-05T18:27:10.742" v="69" actId="120"/>
          <ac:spMkLst>
            <pc:docMk/>
            <pc:sldMk cId="279887189" sldId="536"/>
            <ac:spMk id="2" creationId="{B8BC73E8-E238-4051-ACE4-44F2B073D23D}"/>
          </ac:spMkLst>
        </pc:spChg>
      </pc:sldChg>
      <pc:sldChg chg="modSp add mod">
        <pc:chgData name="Cristian Chilipirea" userId="34ab170da5908fc4" providerId="LiveId" clId="{32F05C1E-00E6-4C84-B41A-4B445F27520B}" dt="2021-12-05T18:24:54.870" v="32" actId="120"/>
        <pc:sldMkLst>
          <pc:docMk/>
          <pc:sldMk cId="3484881158" sldId="570"/>
        </pc:sldMkLst>
        <pc:spChg chg="mod">
          <ac:chgData name="Cristian Chilipirea" userId="34ab170da5908fc4" providerId="LiveId" clId="{32F05C1E-00E6-4C84-B41A-4B445F27520B}" dt="2021-12-05T18:24:54.870" v="32" actId="120"/>
          <ac:spMkLst>
            <pc:docMk/>
            <pc:sldMk cId="3484881158" sldId="570"/>
            <ac:spMk id="5" creationId="{7604418E-56D9-45F0-A778-524740DE31F7}"/>
          </ac:spMkLst>
        </pc:spChg>
      </pc:sldChg>
      <pc:sldChg chg="modSp add mod">
        <pc:chgData name="Cristian Chilipirea" userId="34ab170da5908fc4" providerId="LiveId" clId="{32F05C1E-00E6-4C84-B41A-4B445F27520B}" dt="2021-12-05T18:27:31.999" v="74" actId="120"/>
        <pc:sldMkLst>
          <pc:docMk/>
          <pc:sldMk cId="4003190427" sldId="589"/>
        </pc:sldMkLst>
        <pc:spChg chg="mod">
          <ac:chgData name="Cristian Chilipirea" userId="34ab170da5908fc4" providerId="LiveId" clId="{32F05C1E-00E6-4C84-B41A-4B445F27520B}" dt="2021-12-05T18:27:31.999" v="74" actId="120"/>
          <ac:spMkLst>
            <pc:docMk/>
            <pc:sldMk cId="4003190427" sldId="589"/>
            <ac:spMk id="5" creationId="{B8FE7AE2-C74D-48B6-BFE1-13414CAD77AD}"/>
          </ac:spMkLst>
        </pc:spChg>
      </pc:sldChg>
      <pc:sldChg chg="modSp add mod">
        <pc:chgData name="Cristian Chilipirea" userId="34ab170da5908fc4" providerId="LiveId" clId="{32F05C1E-00E6-4C84-B41A-4B445F27520B}" dt="2021-12-05T18:24:14.314" v="20" actId="120"/>
        <pc:sldMkLst>
          <pc:docMk/>
          <pc:sldMk cId="1901106458" sldId="612"/>
        </pc:sldMkLst>
        <pc:spChg chg="mod">
          <ac:chgData name="Cristian Chilipirea" userId="34ab170da5908fc4" providerId="LiveId" clId="{32F05C1E-00E6-4C84-B41A-4B445F27520B}" dt="2021-12-05T18:24:14.314" v="20" actId="120"/>
          <ac:spMkLst>
            <pc:docMk/>
            <pc:sldMk cId="1901106458" sldId="612"/>
            <ac:spMk id="3" creationId="{83329256-E057-485C-9D53-A3B22A50DDE3}"/>
          </ac:spMkLst>
        </pc:spChg>
      </pc:sldChg>
      <pc:sldChg chg="modSp add mod">
        <pc:chgData name="Cristian Chilipirea" userId="34ab170da5908fc4" providerId="LiveId" clId="{32F05C1E-00E6-4C84-B41A-4B445F27520B}" dt="2021-12-05T18:24:51.490" v="31" actId="120"/>
        <pc:sldMkLst>
          <pc:docMk/>
          <pc:sldMk cId="1530987625" sldId="613"/>
        </pc:sldMkLst>
        <pc:spChg chg="mod">
          <ac:chgData name="Cristian Chilipirea" userId="34ab170da5908fc4" providerId="LiveId" clId="{32F05C1E-00E6-4C84-B41A-4B445F27520B}" dt="2021-12-05T18:24:51.490" v="31" actId="120"/>
          <ac:spMkLst>
            <pc:docMk/>
            <pc:sldMk cId="1530987625" sldId="613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3.941" v="52" actId="120"/>
        <pc:sldMkLst>
          <pc:docMk/>
          <pc:sldMk cId="611857455" sldId="614"/>
        </pc:sldMkLst>
        <pc:spChg chg="mod">
          <ac:chgData name="Cristian Chilipirea" userId="34ab170da5908fc4" providerId="LiveId" clId="{32F05C1E-00E6-4C84-B41A-4B445F27520B}" dt="2021-12-05T18:26:03.941" v="52" actId="120"/>
          <ac:spMkLst>
            <pc:docMk/>
            <pc:sldMk cId="611857455" sldId="614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8.569" v="53" actId="120"/>
        <pc:sldMkLst>
          <pc:docMk/>
          <pc:sldMk cId="3240136957" sldId="615"/>
        </pc:sldMkLst>
        <pc:spChg chg="mod">
          <ac:chgData name="Cristian Chilipirea" userId="34ab170da5908fc4" providerId="LiveId" clId="{32F05C1E-00E6-4C84-B41A-4B445F27520B}" dt="2021-12-05T18:26:08.569" v="53" actId="120"/>
          <ac:spMkLst>
            <pc:docMk/>
            <pc:sldMk cId="3240136957" sldId="615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3:40.930" v="11" actId="27636"/>
          <ac:spMkLst>
            <pc:docMk/>
            <pc:sldMk cId="3240136957" sldId="615"/>
            <ac:spMk id="8" creationId="{7F985A51-56CA-488A-8389-4D8D6E816983}"/>
          </ac:spMkLst>
        </pc:spChg>
      </pc:sldChg>
      <pc:sldChg chg="modSp add mod">
        <pc:chgData name="Cristian Chilipirea" userId="34ab170da5908fc4" providerId="LiveId" clId="{32F05C1E-00E6-4C84-B41A-4B445F27520B}" dt="2021-12-05T18:25:59.832" v="51" actId="120"/>
        <pc:sldMkLst>
          <pc:docMk/>
          <pc:sldMk cId="3215472056" sldId="616"/>
        </pc:sldMkLst>
        <pc:spChg chg="mod">
          <ac:chgData name="Cristian Chilipirea" userId="34ab170da5908fc4" providerId="LiveId" clId="{32F05C1E-00E6-4C84-B41A-4B445F27520B}" dt="2021-12-05T18:25:59.832" v="51" actId="120"/>
          <ac:spMkLst>
            <pc:docMk/>
            <pc:sldMk cId="3215472056" sldId="616"/>
            <ac:spMk id="3" creationId="{EE81BF03-D868-4F90-AC10-9F87C344777F}"/>
          </ac:spMkLst>
        </pc:spChg>
      </pc:sldChg>
      <pc:sldChg chg="modSp add mod">
        <pc:chgData name="Cristian Chilipirea" userId="34ab170da5908fc4" providerId="LiveId" clId="{32F05C1E-00E6-4C84-B41A-4B445F27520B}" dt="2021-12-05T18:27:13.841" v="70" actId="120"/>
        <pc:sldMkLst>
          <pc:docMk/>
          <pc:sldMk cId="2010540716" sldId="617"/>
        </pc:sldMkLst>
        <pc:spChg chg="mod">
          <ac:chgData name="Cristian Chilipirea" userId="34ab170da5908fc4" providerId="LiveId" clId="{32F05C1E-00E6-4C84-B41A-4B445F27520B}" dt="2021-12-05T18:27:13.841" v="70" actId="120"/>
          <ac:spMkLst>
            <pc:docMk/>
            <pc:sldMk cId="2010540716" sldId="617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7:28.603" v="73" actId="120"/>
        <pc:sldMkLst>
          <pc:docMk/>
          <pc:sldMk cId="544518442" sldId="618"/>
        </pc:sldMkLst>
        <pc:spChg chg="mod">
          <ac:chgData name="Cristian Chilipirea" userId="34ab170da5908fc4" providerId="LiveId" clId="{32F05C1E-00E6-4C84-B41A-4B445F27520B}" dt="2021-12-05T18:27:28.603" v="73" actId="120"/>
          <ac:spMkLst>
            <pc:docMk/>
            <pc:sldMk cId="544518442" sldId="618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7:25.492" v="72" actId="14100"/>
          <ac:spMkLst>
            <pc:docMk/>
            <pc:sldMk cId="544518442" sldId="618"/>
            <ac:spMk id="8" creationId="{7F985A51-56CA-488A-8389-4D8D6E816983}"/>
          </ac:spMkLst>
        </pc:spChg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37372134" sldId="7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4697138" sldId="7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20943309" sldId="7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2730784" sldId="7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50668663" sldId="7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82328080" sldId="7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44721102" sldId="7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97414977" sldId="7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27196736" sldId="7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85664921" sldId="7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10792472" sldId="7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5714603" sldId="7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22851831" sldId="7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41660549" sldId="7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79365773" sldId="7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42435997" sldId="7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6068971" sldId="7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82363642" sldId="7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03003254" sldId="7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665008" sldId="7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92251378" sldId="7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12774674" sldId="7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86276604" sldId="7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27510867" sldId="7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93504032" sldId="7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47537976" sldId="7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56276374" sldId="7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92263092" sldId="7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01303955" sldId="7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86117071" sldId="7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1646394" sldId="7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56085075" sldId="7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86066054" sldId="7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94929430" sldId="7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89310333" sldId="7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2310818" sldId="74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7193624" sldId="74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70115282" sldId="74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78868364" sldId="74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53715982" sldId="74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840947112" sldId="75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5080596" sldId="75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78441717" sldId="75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74407274" sldId="75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65712095" sldId="75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6786567" sldId="75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94905479" sldId="75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45334606" sldId="75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46782714" sldId="75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56966107" sldId="75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75213713" sldId="76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740400" sldId="76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95070036" sldId="76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46494371" sldId="76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46794398" sldId="76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00009263" sldId="76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12786661" sldId="76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91820353" sldId="76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38927329" sldId="76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8006391" sldId="76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41789073" sldId="77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97355729" sldId="77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17027286" sldId="77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38597501" sldId="77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42172058" sldId="77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19045613" sldId="77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25536828" sldId="77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13917463" sldId="77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93467721" sldId="77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59520566" sldId="77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53142655" sldId="78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59018275" sldId="78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8312422" sldId="78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6942225" sldId="78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89871049" sldId="78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60392528" sldId="78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67022475" sldId="78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4707507" sldId="78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68790482" sldId="78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0049886" sldId="78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26040881" sldId="79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36657697" sldId="79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46175749" sldId="79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503701" sldId="79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8724949" sldId="79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64117737" sldId="79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05227404" sldId="79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82689796" sldId="79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47850662" sldId="79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23690134" sldId="79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2161940" sldId="80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47209969" sldId="80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0670131" sldId="80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2258320" sldId="80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21921330" sldId="80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11944061" sldId="80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00529055" sldId="80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75898105" sldId="80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16769799" sldId="80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64722359" sldId="80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79285471" sldId="8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89482385" sldId="8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08452847" sldId="8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87818965" sldId="8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30650083" sldId="8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61928137" sldId="8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2191738" sldId="8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9459389" sldId="8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73697356" sldId="8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4479631" sldId="8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19945960" sldId="8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33577226" sldId="8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14970286" sldId="8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02763769" sldId="8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99515449" sldId="8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280788" sldId="8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47728187" sldId="8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21268932" sldId="8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7803594" sldId="8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64343162" sldId="8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12718272" sldId="8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74928037" sldId="8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46901682" sldId="8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87577163" sldId="8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14769400" sldId="8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43491898" sldId="8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67644613" sldId="8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1218655" sldId="8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460343" sldId="8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77073810" sldId="8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76167156" sldId="8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1854246" sldId="8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663809" sldId="8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50705021" sldId="8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0973071" sldId="8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99052769" sldId="845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4117693096" sldId="846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552006900" sldId="847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228139549" sldId="848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624543545" sldId="849"/>
        </pc:sldMkLst>
      </pc:sldChg>
      <pc:sldChg chg="new">
        <pc:chgData name="Cristian Chilipirea" userId="34ab170da5908fc4" providerId="LiveId" clId="{32F05C1E-00E6-4C84-B41A-4B445F27520B}" dt="2021-12-05T18:27:51.109" v="78" actId="680"/>
        <pc:sldMkLst>
          <pc:docMk/>
          <pc:sldMk cId="978598592" sldId="850"/>
        </pc:sldMkLst>
      </pc:sldChg>
      <pc:sldChg chg="new del">
        <pc:chgData name="Cristian Chilipirea" userId="34ab170da5908fc4" providerId="LiveId" clId="{32F05C1E-00E6-4C84-B41A-4B445F27520B}" dt="2021-12-05T18:27:38.153" v="75" actId="47"/>
        <pc:sldMkLst>
          <pc:docMk/>
          <pc:sldMk cId="1120627901" sldId="850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792E8DB-5D1C-4EC5-9611-5BE78FDE9C2A}"/>
    <pc:docChg chg="modSld">
      <pc:chgData name="Cristian Chilipirea" userId="34ab170da5908fc4" providerId="LiveId" clId="{2792E8DB-5D1C-4EC5-9611-5BE78FDE9C2A}" dt="2021-12-05T22:15:19.020" v="135" actId="207"/>
      <pc:docMkLst>
        <pc:docMk/>
      </pc:docMkLst>
      <pc:sldChg chg="modSp mod">
        <pc:chgData name="Cristian Chilipirea" userId="34ab170da5908fc4" providerId="LiveId" clId="{2792E8DB-5D1C-4EC5-9611-5BE78FDE9C2A}" dt="2021-12-05T22:08:23.305" v="19" actId="20577"/>
        <pc:sldMkLst>
          <pc:docMk/>
          <pc:sldMk cId="736295071" sldId="256"/>
        </pc:sldMkLst>
        <pc:spChg chg="mod">
          <ac:chgData name="Cristian Chilipirea" userId="34ab170da5908fc4" providerId="LiveId" clId="{2792E8DB-5D1C-4EC5-9611-5BE78FDE9C2A}" dt="2021-12-05T22:08:23.305" v="1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mod">
        <pc:chgData name="Cristian Chilipirea" userId="34ab170da5908fc4" providerId="LiveId" clId="{2792E8DB-5D1C-4EC5-9611-5BE78FDE9C2A}" dt="2021-12-05T22:13:27.993" v="106" actId="120"/>
        <pc:sldMkLst>
          <pc:docMk/>
          <pc:sldMk cId="3711501159" sldId="265"/>
        </pc:sldMkLst>
        <pc:spChg chg="mod">
          <ac:chgData name="Cristian Chilipirea" userId="34ab170da5908fc4" providerId="LiveId" clId="{2792E8DB-5D1C-4EC5-9611-5BE78FDE9C2A}" dt="2021-12-05T22:13:27.993" v="106" actId="120"/>
          <ac:spMkLst>
            <pc:docMk/>
            <pc:sldMk cId="3711501159" sldId="265"/>
            <ac:spMk id="6" creationId="{4432D6D9-5079-499F-A2F4-A89A0BAA6079}"/>
          </ac:spMkLst>
        </pc:spChg>
      </pc:sldChg>
      <pc:sldChg chg="modSp mod">
        <pc:chgData name="Cristian Chilipirea" userId="34ab170da5908fc4" providerId="LiveId" clId="{2792E8DB-5D1C-4EC5-9611-5BE78FDE9C2A}" dt="2021-12-05T22:13:31.439" v="107" actId="120"/>
        <pc:sldMkLst>
          <pc:docMk/>
          <pc:sldMk cId="1138884581" sldId="266"/>
        </pc:sldMkLst>
        <pc:spChg chg="mod">
          <ac:chgData name="Cristian Chilipirea" userId="34ab170da5908fc4" providerId="LiveId" clId="{2792E8DB-5D1C-4EC5-9611-5BE78FDE9C2A}" dt="2021-12-05T22:13:31.439" v="107" actId="120"/>
          <ac:spMkLst>
            <pc:docMk/>
            <pc:sldMk cId="1138884581" sldId="266"/>
            <ac:spMk id="6" creationId="{2507E4A9-AD85-4A76-AB66-7915C9C0C836}"/>
          </ac:spMkLst>
        </pc:spChg>
      </pc:sldChg>
      <pc:sldChg chg="modSp mod">
        <pc:chgData name="Cristian Chilipirea" userId="34ab170da5908fc4" providerId="LiveId" clId="{2792E8DB-5D1C-4EC5-9611-5BE78FDE9C2A}" dt="2021-12-05T22:13:34.622" v="108" actId="120"/>
        <pc:sldMkLst>
          <pc:docMk/>
          <pc:sldMk cId="3914310391" sldId="267"/>
        </pc:sldMkLst>
        <pc:spChg chg="mod">
          <ac:chgData name="Cristian Chilipirea" userId="34ab170da5908fc4" providerId="LiveId" clId="{2792E8DB-5D1C-4EC5-9611-5BE78FDE9C2A}" dt="2021-12-05T22:13:34.622" v="108" actId="120"/>
          <ac:spMkLst>
            <pc:docMk/>
            <pc:sldMk cId="3914310391" sldId="267"/>
            <ac:spMk id="4" creationId="{DFE69B06-CAD7-4E08-90F3-A27F0523E657}"/>
          </ac:spMkLst>
        </pc:spChg>
      </pc:sldChg>
      <pc:sldChg chg="modSp mod">
        <pc:chgData name="Cristian Chilipirea" userId="34ab170da5908fc4" providerId="LiveId" clId="{2792E8DB-5D1C-4EC5-9611-5BE78FDE9C2A}" dt="2021-12-05T22:13:38.028" v="109" actId="120"/>
        <pc:sldMkLst>
          <pc:docMk/>
          <pc:sldMk cId="1464889999" sldId="268"/>
        </pc:sldMkLst>
        <pc:spChg chg="mod">
          <ac:chgData name="Cristian Chilipirea" userId="34ab170da5908fc4" providerId="LiveId" clId="{2792E8DB-5D1C-4EC5-9611-5BE78FDE9C2A}" dt="2021-12-05T22:13:38.028" v="109" actId="120"/>
          <ac:spMkLst>
            <pc:docMk/>
            <pc:sldMk cId="1464889999" sldId="268"/>
            <ac:spMk id="7" creationId="{8E9A02BC-AF98-4AC2-9DA5-BC0876D004B1}"/>
          </ac:spMkLst>
        </pc:spChg>
      </pc:sldChg>
      <pc:sldChg chg="modSp mod">
        <pc:chgData name="Cristian Chilipirea" userId="34ab170da5908fc4" providerId="LiveId" clId="{2792E8DB-5D1C-4EC5-9611-5BE78FDE9C2A}" dt="2021-12-05T22:13:40.979" v="110" actId="120"/>
        <pc:sldMkLst>
          <pc:docMk/>
          <pc:sldMk cId="2914461172" sldId="269"/>
        </pc:sldMkLst>
        <pc:spChg chg="mod">
          <ac:chgData name="Cristian Chilipirea" userId="34ab170da5908fc4" providerId="LiveId" clId="{2792E8DB-5D1C-4EC5-9611-5BE78FDE9C2A}" dt="2021-12-05T22:13:40.979" v="110" actId="120"/>
          <ac:spMkLst>
            <pc:docMk/>
            <pc:sldMk cId="2914461172" sldId="269"/>
            <ac:spMk id="4" creationId="{5A774B35-F98B-41DD-912E-112682D27F69}"/>
          </ac:spMkLst>
        </pc:spChg>
      </pc:sldChg>
      <pc:sldChg chg="modSp mod">
        <pc:chgData name="Cristian Chilipirea" userId="34ab170da5908fc4" providerId="LiveId" clId="{2792E8DB-5D1C-4EC5-9611-5BE78FDE9C2A}" dt="2021-12-05T22:13:44.173" v="111" actId="120"/>
        <pc:sldMkLst>
          <pc:docMk/>
          <pc:sldMk cId="940988120" sldId="270"/>
        </pc:sldMkLst>
        <pc:spChg chg="mod">
          <ac:chgData name="Cristian Chilipirea" userId="34ab170da5908fc4" providerId="LiveId" clId="{2792E8DB-5D1C-4EC5-9611-5BE78FDE9C2A}" dt="2021-12-05T22:13:44.173" v="111" actId="120"/>
          <ac:spMkLst>
            <pc:docMk/>
            <pc:sldMk cId="940988120" sldId="270"/>
            <ac:spMk id="4" creationId="{D38A1BA0-29EE-43EB-B9DC-ACC2E90A1767}"/>
          </ac:spMkLst>
        </pc:spChg>
      </pc:sldChg>
      <pc:sldChg chg="modSp mod">
        <pc:chgData name="Cristian Chilipirea" userId="34ab170da5908fc4" providerId="LiveId" clId="{2792E8DB-5D1C-4EC5-9611-5BE78FDE9C2A}" dt="2021-12-05T22:13:48.591" v="112" actId="120"/>
        <pc:sldMkLst>
          <pc:docMk/>
          <pc:sldMk cId="2311291041" sldId="271"/>
        </pc:sldMkLst>
        <pc:spChg chg="mod">
          <ac:chgData name="Cristian Chilipirea" userId="34ab170da5908fc4" providerId="LiveId" clId="{2792E8DB-5D1C-4EC5-9611-5BE78FDE9C2A}" dt="2021-12-05T22:13:48.591" v="112" actId="120"/>
          <ac:spMkLst>
            <pc:docMk/>
            <pc:sldMk cId="2311291041" sldId="271"/>
            <ac:spMk id="4" creationId="{A351D9EA-9644-4FD7-848A-8578B51332E4}"/>
          </ac:spMkLst>
        </pc:spChg>
      </pc:sldChg>
      <pc:sldChg chg="modSp mod">
        <pc:chgData name="Cristian Chilipirea" userId="34ab170da5908fc4" providerId="LiveId" clId="{2792E8DB-5D1C-4EC5-9611-5BE78FDE9C2A}" dt="2021-12-05T22:13:53.375" v="113" actId="120"/>
        <pc:sldMkLst>
          <pc:docMk/>
          <pc:sldMk cId="3555244207" sldId="272"/>
        </pc:sldMkLst>
        <pc:spChg chg="mod">
          <ac:chgData name="Cristian Chilipirea" userId="34ab170da5908fc4" providerId="LiveId" clId="{2792E8DB-5D1C-4EC5-9611-5BE78FDE9C2A}" dt="2021-12-05T22:13:53.375" v="113" actId="120"/>
          <ac:spMkLst>
            <pc:docMk/>
            <pc:sldMk cId="3555244207" sldId="272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3:59.362" v="115" actId="120"/>
        <pc:sldMkLst>
          <pc:docMk/>
          <pc:sldMk cId="3788019155" sldId="273"/>
        </pc:sldMkLst>
        <pc:spChg chg="mod">
          <ac:chgData name="Cristian Chilipirea" userId="34ab170da5908fc4" providerId="LiveId" clId="{2792E8DB-5D1C-4EC5-9611-5BE78FDE9C2A}" dt="2021-12-05T22:13:59.362" v="115" actId="120"/>
          <ac:spMkLst>
            <pc:docMk/>
            <pc:sldMk cId="3788019155" sldId="273"/>
            <ac:spMk id="6" creationId="{0BDD85AB-DE2A-4E33-876B-BB77FD466D1C}"/>
          </ac:spMkLst>
        </pc:spChg>
      </pc:sldChg>
      <pc:sldChg chg="modSp mod">
        <pc:chgData name="Cristian Chilipirea" userId="34ab170da5908fc4" providerId="LiveId" clId="{2792E8DB-5D1C-4EC5-9611-5BE78FDE9C2A}" dt="2021-12-05T22:14:02.358" v="116" actId="120"/>
        <pc:sldMkLst>
          <pc:docMk/>
          <pc:sldMk cId="2000878553" sldId="274"/>
        </pc:sldMkLst>
        <pc:spChg chg="mod">
          <ac:chgData name="Cristian Chilipirea" userId="34ab170da5908fc4" providerId="LiveId" clId="{2792E8DB-5D1C-4EC5-9611-5BE78FDE9C2A}" dt="2021-12-05T22:14:02.358" v="116" actId="120"/>
          <ac:spMkLst>
            <pc:docMk/>
            <pc:sldMk cId="2000878553" sldId="274"/>
            <ac:spMk id="4" creationId="{3A7FC8A6-6551-4650-A6E9-DA03C6F1FB97}"/>
          </ac:spMkLst>
        </pc:spChg>
      </pc:sldChg>
      <pc:sldChg chg="modSp mod">
        <pc:chgData name="Cristian Chilipirea" userId="34ab170da5908fc4" providerId="LiveId" clId="{2792E8DB-5D1C-4EC5-9611-5BE78FDE9C2A}" dt="2021-12-05T22:12:05.160" v="80" actId="120"/>
        <pc:sldMkLst>
          <pc:docMk/>
          <pc:sldMk cId="3855877245" sldId="275"/>
        </pc:sldMkLst>
        <pc:spChg chg="mod">
          <ac:chgData name="Cristian Chilipirea" userId="34ab170da5908fc4" providerId="LiveId" clId="{2792E8DB-5D1C-4EC5-9611-5BE78FDE9C2A}" dt="2021-12-05T22:12:05.160" v="80" actId="120"/>
          <ac:spMkLst>
            <pc:docMk/>
            <pc:sldMk cId="3855877245" sldId="275"/>
            <ac:spMk id="4" creationId="{EB176191-4E62-4B09-80E5-5483BC9DB2EA}"/>
          </ac:spMkLst>
        </pc:spChg>
      </pc:sldChg>
      <pc:sldChg chg="modSp mod">
        <pc:chgData name="Cristian Chilipirea" userId="34ab170da5908fc4" providerId="LiveId" clId="{2792E8DB-5D1C-4EC5-9611-5BE78FDE9C2A}" dt="2021-12-05T22:12:08.566" v="81" actId="120"/>
        <pc:sldMkLst>
          <pc:docMk/>
          <pc:sldMk cId="645173686" sldId="276"/>
        </pc:sldMkLst>
        <pc:spChg chg="mod">
          <ac:chgData name="Cristian Chilipirea" userId="34ab170da5908fc4" providerId="LiveId" clId="{2792E8DB-5D1C-4EC5-9611-5BE78FDE9C2A}" dt="2021-12-05T22:12:08.566" v="81" actId="120"/>
          <ac:spMkLst>
            <pc:docMk/>
            <pc:sldMk cId="645173686" sldId="276"/>
            <ac:spMk id="3" creationId="{A6600056-E720-4D88-889C-D79973A2CF1E}"/>
          </ac:spMkLst>
        </pc:spChg>
      </pc:sldChg>
      <pc:sldChg chg="modSp mod">
        <pc:chgData name="Cristian Chilipirea" userId="34ab170da5908fc4" providerId="LiveId" clId="{2792E8DB-5D1C-4EC5-9611-5BE78FDE9C2A}" dt="2021-12-05T22:11:55.999" v="77" actId="120"/>
        <pc:sldMkLst>
          <pc:docMk/>
          <pc:sldMk cId="3363809330" sldId="277"/>
        </pc:sldMkLst>
        <pc:spChg chg="mod">
          <ac:chgData name="Cristian Chilipirea" userId="34ab170da5908fc4" providerId="LiveId" clId="{2792E8DB-5D1C-4EC5-9611-5BE78FDE9C2A}" dt="2021-12-05T22:11:55.999" v="77" actId="120"/>
          <ac:spMkLst>
            <pc:docMk/>
            <pc:sldMk cId="3363809330" sldId="277"/>
            <ac:spMk id="3" creationId="{8D59D434-528D-4AD0-B6BA-9893DB7F7F49}"/>
          </ac:spMkLst>
        </pc:spChg>
      </pc:sldChg>
      <pc:sldChg chg="modSp mod">
        <pc:chgData name="Cristian Chilipirea" userId="34ab170da5908fc4" providerId="LiveId" clId="{2792E8DB-5D1C-4EC5-9611-5BE78FDE9C2A}" dt="2021-12-05T22:12:11.340" v="82" actId="120"/>
        <pc:sldMkLst>
          <pc:docMk/>
          <pc:sldMk cId="1455607172" sldId="278"/>
        </pc:sldMkLst>
        <pc:spChg chg="mod">
          <ac:chgData name="Cristian Chilipirea" userId="34ab170da5908fc4" providerId="LiveId" clId="{2792E8DB-5D1C-4EC5-9611-5BE78FDE9C2A}" dt="2021-12-05T22:12:11.340" v="82" actId="120"/>
          <ac:spMkLst>
            <pc:docMk/>
            <pc:sldMk cId="1455607172" sldId="278"/>
            <ac:spMk id="3" creationId="{4652BACA-0489-496B-AECA-3F96BA95C6F8}"/>
          </ac:spMkLst>
        </pc:spChg>
      </pc:sldChg>
      <pc:sldChg chg="modSp mod">
        <pc:chgData name="Cristian Chilipirea" userId="34ab170da5908fc4" providerId="LiveId" clId="{2792E8DB-5D1C-4EC5-9611-5BE78FDE9C2A}" dt="2021-12-05T22:12:17.773" v="84" actId="120"/>
        <pc:sldMkLst>
          <pc:docMk/>
          <pc:sldMk cId="1734523758" sldId="279"/>
        </pc:sldMkLst>
        <pc:spChg chg="mod">
          <ac:chgData name="Cristian Chilipirea" userId="34ab170da5908fc4" providerId="LiveId" clId="{2792E8DB-5D1C-4EC5-9611-5BE78FDE9C2A}" dt="2021-12-05T22:12:17.773" v="84" actId="120"/>
          <ac:spMkLst>
            <pc:docMk/>
            <pc:sldMk cId="1734523758" sldId="279"/>
            <ac:spMk id="3" creationId="{CA89124E-8B39-4290-BF0A-0265C1E78F3E}"/>
          </ac:spMkLst>
        </pc:spChg>
      </pc:sldChg>
      <pc:sldChg chg="modSp mod">
        <pc:chgData name="Cristian Chilipirea" userId="34ab170da5908fc4" providerId="LiveId" clId="{2792E8DB-5D1C-4EC5-9611-5BE78FDE9C2A}" dt="2021-12-05T22:15:19.020" v="135" actId="207"/>
        <pc:sldMkLst>
          <pc:docMk/>
          <pc:sldMk cId="0" sldId="322"/>
        </pc:sldMkLst>
        <pc:spChg chg="mod">
          <ac:chgData name="Cristian Chilipirea" userId="34ab170da5908fc4" providerId="LiveId" clId="{2792E8DB-5D1C-4EC5-9611-5BE78FDE9C2A}" dt="2021-12-05T22:14:16.808" v="120" actId="120"/>
          <ac:spMkLst>
            <pc:docMk/>
            <pc:sldMk cId="0" sldId="322"/>
            <ac:spMk id="4" creationId="{2A185CB9-D024-49D8-9808-0E177E9DD9AD}"/>
          </ac:spMkLst>
        </pc:spChg>
        <pc:spChg chg="mod">
          <ac:chgData name="Cristian Chilipirea" userId="34ab170da5908fc4" providerId="LiveId" clId="{2792E8DB-5D1C-4EC5-9611-5BE78FDE9C2A}" dt="2021-12-05T22:14:36.656" v="123" actId="207"/>
          <ac:spMkLst>
            <pc:docMk/>
            <pc:sldMk cId="0" sldId="322"/>
            <ac:spMk id="17410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1.452" v="124" actId="207"/>
          <ac:spMkLst>
            <pc:docMk/>
            <pc:sldMk cId="0" sldId="322"/>
            <ac:spMk id="17419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4.896" v="126" actId="207"/>
          <ac:spMkLst>
            <pc:docMk/>
            <pc:sldMk cId="0" sldId="322"/>
            <ac:spMk id="17420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9.918" v="129" actId="207"/>
          <ac:spMkLst>
            <pc:docMk/>
            <pc:sldMk cId="0" sldId="322"/>
            <ac:spMk id="17421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02.354" v="130" actId="207"/>
          <ac:spMkLst>
            <pc:docMk/>
            <pc:sldMk cId="0" sldId="322"/>
            <ac:spMk id="17422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9.020" v="135" actId="207"/>
          <ac:spMkLst>
            <pc:docMk/>
            <pc:sldMk cId="0" sldId="322"/>
            <ac:spMk id="17423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2.584" v="132" actId="207"/>
          <ac:spMkLst>
            <pc:docMk/>
            <pc:sldMk cId="0" sldId="322"/>
            <ac:spMk id="17424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4.798" v="133" actId="207"/>
          <ac:spMkLst>
            <pc:docMk/>
            <pc:sldMk cId="0" sldId="322"/>
            <ac:spMk id="17425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6.804" v="134" actId="207"/>
          <ac:spMkLst>
            <pc:docMk/>
            <pc:sldMk cId="0" sldId="322"/>
            <ac:spMk id="17426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6.828" v="127" actId="207"/>
          <ac:spMkLst>
            <pc:docMk/>
            <pc:sldMk cId="0" sldId="322"/>
            <ac:spMk id="17427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3.228" v="125" actId="207"/>
          <ac:spMkLst>
            <pc:docMk/>
            <pc:sldMk cId="0" sldId="322"/>
            <ac:spMk id="17428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8.190" v="128" actId="207"/>
          <ac:spMkLst>
            <pc:docMk/>
            <pc:sldMk cId="0" sldId="322"/>
            <ac:spMk id="17429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0.710" v="131" actId="207"/>
          <ac:spMkLst>
            <pc:docMk/>
            <pc:sldMk cId="0" sldId="322"/>
            <ac:spMk id="17430" creationId="{00000000-0000-0000-0000-000000000000}"/>
          </ac:spMkLst>
        </pc:spChg>
      </pc:sldChg>
      <pc:sldChg chg="modSp mod">
        <pc:chgData name="Cristian Chilipirea" userId="34ab170da5908fc4" providerId="LiveId" clId="{2792E8DB-5D1C-4EC5-9611-5BE78FDE9C2A}" dt="2021-12-05T22:14:21.226" v="121" actId="120"/>
        <pc:sldMkLst>
          <pc:docMk/>
          <pc:sldMk cId="0" sldId="324"/>
        </pc:sldMkLst>
        <pc:spChg chg="mod">
          <ac:chgData name="Cristian Chilipirea" userId="34ab170da5908fc4" providerId="LiveId" clId="{2792E8DB-5D1C-4EC5-9611-5BE78FDE9C2A}" dt="2021-12-05T22:14:21.226" v="121" actId="120"/>
          <ac:spMkLst>
            <pc:docMk/>
            <pc:sldMk cId="0" sldId="324"/>
            <ac:spMk id="3" creationId="{A153F061-B0CB-4EDB-96D7-59404D128A94}"/>
          </ac:spMkLst>
        </pc:spChg>
      </pc:sldChg>
      <pc:sldChg chg="modSp mod">
        <pc:chgData name="Cristian Chilipirea" userId="34ab170da5908fc4" providerId="LiveId" clId="{2792E8DB-5D1C-4EC5-9611-5BE78FDE9C2A}" dt="2021-12-05T22:14:13.153" v="119" actId="120"/>
        <pc:sldMkLst>
          <pc:docMk/>
          <pc:sldMk cId="115158635" sldId="537"/>
        </pc:sldMkLst>
        <pc:spChg chg="mod">
          <ac:chgData name="Cristian Chilipirea" userId="34ab170da5908fc4" providerId="LiveId" clId="{2792E8DB-5D1C-4EC5-9611-5BE78FDE9C2A}" dt="2021-12-05T22:14:13.153" v="119" actId="120"/>
          <ac:spMkLst>
            <pc:docMk/>
            <pc:sldMk cId="115158635" sldId="537"/>
            <ac:spMk id="6" creationId="{29E1EAEB-9700-44F4-946B-AA2C0730888C}"/>
          </ac:spMkLst>
        </pc:spChg>
      </pc:sldChg>
      <pc:sldChg chg="modSp mod">
        <pc:chgData name="Cristian Chilipirea" userId="34ab170da5908fc4" providerId="LiveId" clId="{2792E8DB-5D1C-4EC5-9611-5BE78FDE9C2A}" dt="2021-12-05T22:13:24.703" v="105" actId="120"/>
        <pc:sldMkLst>
          <pc:docMk/>
          <pc:sldMk cId="1401384152" sldId="538"/>
        </pc:sldMkLst>
        <pc:spChg chg="mod">
          <ac:chgData name="Cristian Chilipirea" userId="34ab170da5908fc4" providerId="LiveId" clId="{2792E8DB-5D1C-4EC5-9611-5BE78FDE9C2A}" dt="2021-12-05T22:13:24.703" v="105" actId="120"/>
          <ac:spMkLst>
            <pc:docMk/>
            <pc:sldMk cId="1401384152" sldId="538"/>
            <ac:spMk id="6" creationId="{DF16610D-1B1E-43ED-8F18-B9B92ED3A093}"/>
          </ac:spMkLst>
        </pc:spChg>
      </pc:sldChg>
      <pc:sldChg chg="modSp mod">
        <pc:chgData name="Cristian Chilipirea" userId="34ab170da5908fc4" providerId="LiveId" clId="{2792E8DB-5D1C-4EC5-9611-5BE78FDE9C2A}" dt="2021-12-05T22:09:51.758" v="42" actId="120"/>
        <pc:sldMkLst>
          <pc:docMk/>
          <pc:sldMk cId="351821817" sldId="540"/>
        </pc:sldMkLst>
        <pc:spChg chg="mod">
          <ac:chgData name="Cristian Chilipirea" userId="34ab170da5908fc4" providerId="LiveId" clId="{2792E8DB-5D1C-4EC5-9611-5BE78FDE9C2A}" dt="2021-12-05T22:09:51.758" v="42" actId="120"/>
          <ac:spMkLst>
            <pc:docMk/>
            <pc:sldMk cId="351821817" sldId="540"/>
            <ac:spMk id="3" creationId="{C9D76290-9816-42F9-AB61-A85DE5263169}"/>
          </ac:spMkLst>
        </pc:spChg>
      </pc:sldChg>
      <pc:sldChg chg="modSp mod">
        <pc:chgData name="Cristian Chilipirea" userId="34ab170da5908fc4" providerId="LiveId" clId="{2792E8DB-5D1C-4EC5-9611-5BE78FDE9C2A}" dt="2021-12-05T22:09:54.967" v="43" actId="120"/>
        <pc:sldMkLst>
          <pc:docMk/>
          <pc:sldMk cId="1353719498" sldId="541"/>
        </pc:sldMkLst>
        <pc:spChg chg="mod">
          <ac:chgData name="Cristian Chilipirea" userId="34ab170da5908fc4" providerId="LiveId" clId="{2792E8DB-5D1C-4EC5-9611-5BE78FDE9C2A}" dt="2021-12-05T22:09:54.967" v="43" actId="120"/>
          <ac:spMkLst>
            <pc:docMk/>
            <pc:sldMk cId="1353719498" sldId="541"/>
            <ac:spMk id="6" creationId="{3F43E0F9-CAA5-45A3-AB4A-3480B8DB2D10}"/>
          </ac:spMkLst>
        </pc:spChg>
      </pc:sldChg>
      <pc:sldChg chg="modSp mod">
        <pc:chgData name="Cristian Chilipirea" userId="34ab170da5908fc4" providerId="LiveId" clId="{2792E8DB-5D1C-4EC5-9611-5BE78FDE9C2A}" dt="2021-12-05T22:09:59.661" v="44" actId="120"/>
        <pc:sldMkLst>
          <pc:docMk/>
          <pc:sldMk cId="1289919542" sldId="542"/>
        </pc:sldMkLst>
        <pc:spChg chg="mod">
          <ac:chgData name="Cristian Chilipirea" userId="34ab170da5908fc4" providerId="LiveId" clId="{2792E8DB-5D1C-4EC5-9611-5BE78FDE9C2A}" dt="2021-12-05T22:09:59.661" v="44" actId="120"/>
          <ac:spMkLst>
            <pc:docMk/>
            <pc:sldMk cId="1289919542" sldId="542"/>
            <ac:spMk id="3" creationId="{FD96EDB3-07A1-49A1-81F4-953002724488}"/>
          </ac:spMkLst>
        </pc:spChg>
      </pc:sldChg>
      <pc:sldChg chg="modSp mod">
        <pc:chgData name="Cristian Chilipirea" userId="34ab170da5908fc4" providerId="LiveId" clId="{2792E8DB-5D1C-4EC5-9611-5BE78FDE9C2A}" dt="2021-12-05T22:10:02.266" v="45" actId="120"/>
        <pc:sldMkLst>
          <pc:docMk/>
          <pc:sldMk cId="2155229344" sldId="543"/>
        </pc:sldMkLst>
        <pc:spChg chg="mod">
          <ac:chgData name="Cristian Chilipirea" userId="34ab170da5908fc4" providerId="LiveId" clId="{2792E8DB-5D1C-4EC5-9611-5BE78FDE9C2A}" dt="2021-12-05T22:10:02.266" v="45" actId="120"/>
          <ac:spMkLst>
            <pc:docMk/>
            <pc:sldMk cId="2155229344" sldId="543"/>
            <ac:spMk id="3" creationId="{6C904F43-866B-47CF-86AA-642BB9F5EA91}"/>
          </ac:spMkLst>
        </pc:spChg>
      </pc:sldChg>
      <pc:sldChg chg="modSp mod">
        <pc:chgData name="Cristian Chilipirea" userId="34ab170da5908fc4" providerId="LiveId" clId="{2792E8DB-5D1C-4EC5-9611-5BE78FDE9C2A}" dt="2021-12-05T22:10:05.158" v="46" actId="120"/>
        <pc:sldMkLst>
          <pc:docMk/>
          <pc:sldMk cId="1170553406" sldId="544"/>
        </pc:sldMkLst>
        <pc:spChg chg="mod">
          <ac:chgData name="Cristian Chilipirea" userId="34ab170da5908fc4" providerId="LiveId" clId="{2792E8DB-5D1C-4EC5-9611-5BE78FDE9C2A}" dt="2021-12-05T22:10:05.158" v="46" actId="120"/>
          <ac:spMkLst>
            <pc:docMk/>
            <pc:sldMk cId="1170553406" sldId="544"/>
            <ac:spMk id="3" creationId="{9341DA6A-AD4E-4E9E-BFC5-79F362E276C9}"/>
          </ac:spMkLst>
        </pc:spChg>
      </pc:sldChg>
      <pc:sldChg chg="modSp mod">
        <pc:chgData name="Cristian Chilipirea" userId="34ab170da5908fc4" providerId="LiveId" clId="{2792E8DB-5D1C-4EC5-9611-5BE78FDE9C2A}" dt="2021-12-05T22:10:07.999" v="47" actId="120"/>
        <pc:sldMkLst>
          <pc:docMk/>
          <pc:sldMk cId="840638220" sldId="545"/>
        </pc:sldMkLst>
        <pc:spChg chg="mod">
          <ac:chgData name="Cristian Chilipirea" userId="34ab170da5908fc4" providerId="LiveId" clId="{2792E8DB-5D1C-4EC5-9611-5BE78FDE9C2A}" dt="2021-12-05T22:10:07.999" v="47" actId="120"/>
          <ac:spMkLst>
            <pc:docMk/>
            <pc:sldMk cId="840638220" sldId="54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50.350" v="75" actId="120"/>
        <pc:sldMkLst>
          <pc:docMk/>
          <pc:sldMk cId="1338654558" sldId="546"/>
        </pc:sldMkLst>
        <pc:spChg chg="mod">
          <ac:chgData name="Cristian Chilipirea" userId="34ab170da5908fc4" providerId="LiveId" clId="{2792E8DB-5D1C-4EC5-9611-5BE78FDE9C2A}" dt="2021-12-05T22:11:50.350" v="75" actId="120"/>
          <ac:spMkLst>
            <pc:docMk/>
            <pc:sldMk cId="1338654558" sldId="546"/>
            <ac:spMk id="6" creationId="{3ABC6632-2F17-48D7-883C-5CBFC26FDFDB}"/>
          </ac:spMkLst>
        </pc:spChg>
      </pc:sldChg>
      <pc:sldChg chg="modSp mod">
        <pc:chgData name="Cristian Chilipirea" userId="34ab170da5908fc4" providerId="LiveId" clId="{2792E8DB-5D1C-4EC5-9611-5BE78FDE9C2A}" dt="2021-12-05T22:11:53.198" v="76" actId="120"/>
        <pc:sldMkLst>
          <pc:docMk/>
          <pc:sldMk cId="3145458" sldId="547"/>
        </pc:sldMkLst>
        <pc:spChg chg="mod">
          <ac:chgData name="Cristian Chilipirea" userId="34ab170da5908fc4" providerId="LiveId" clId="{2792E8DB-5D1C-4EC5-9611-5BE78FDE9C2A}" dt="2021-12-05T22:11:53.198" v="76" actId="120"/>
          <ac:spMkLst>
            <pc:docMk/>
            <pc:sldMk cId="3145458" sldId="547"/>
            <ac:spMk id="3" creationId="{69F7C313-56EF-4E86-AAD9-2613E6A59B38}"/>
          </ac:spMkLst>
        </pc:spChg>
      </pc:sldChg>
      <pc:sldChg chg="modSp mod">
        <pc:chgData name="Cristian Chilipirea" userId="34ab170da5908fc4" providerId="LiveId" clId="{2792E8DB-5D1C-4EC5-9611-5BE78FDE9C2A}" dt="2021-12-05T22:11:59.010" v="78" actId="120"/>
        <pc:sldMkLst>
          <pc:docMk/>
          <pc:sldMk cId="511660962" sldId="548"/>
        </pc:sldMkLst>
        <pc:spChg chg="mod">
          <ac:chgData name="Cristian Chilipirea" userId="34ab170da5908fc4" providerId="LiveId" clId="{2792E8DB-5D1C-4EC5-9611-5BE78FDE9C2A}" dt="2021-12-05T22:11:59.010" v="78" actId="120"/>
          <ac:spMkLst>
            <pc:docMk/>
            <pc:sldMk cId="511660962" sldId="548"/>
            <ac:spMk id="6" creationId="{D46492AF-915E-42CA-B83D-072A0757F891}"/>
          </ac:spMkLst>
        </pc:spChg>
      </pc:sldChg>
      <pc:sldChg chg="modSp mod">
        <pc:chgData name="Cristian Chilipirea" userId="34ab170da5908fc4" providerId="LiveId" clId="{2792E8DB-5D1C-4EC5-9611-5BE78FDE9C2A}" dt="2021-12-05T22:12:01.958" v="79" actId="120"/>
        <pc:sldMkLst>
          <pc:docMk/>
          <pc:sldMk cId="2167481836" sldId="549"/>
        </pc:sldMkLst>
        <pc:spChg chg="mod">
          <ac:chgData name="Cristian Chilipirea" userId="34ab170da5908fc4" providerId="LiveId" clId="{2792E8DB-5D1C-4EC5-9611-5BE78FDE9C2A}" dt="2021-12-05T22:12:01.958" v="79" actId="120"/>
          <ac:spMkLst>
            <pc:docMk/>
            <pc:sldMk cId="2167481836" sldId="549"/>
            <ac:spMk id="4" creationId="{B3EA5419-DA7A-43BC-9B67-E2C4692C59F4}"/>
          </ac:spMkLst>
        </pc:spChg>
      </pc:sldChg>
      <pc:sldChg chg="modSp mod">
        <pc:chgData name="Cristian Chilipirea" userId="34ab170da5908fc4" providerId="LiveId" clId="{2792E8DB-5D1C-4EC5-9611-5BE78FDE9C2A}" dt="2021-12-05T22:12:14.824" v="83" actId="120"/>
        <pc:sldMkLst>
          <pc:docMk/>
          <pc:sldMk cId="4237895039" sldId="550"/>
        </pc:sldMkLst>
        <pc:spChg chg="mod">
          <ac:chgData name="Cristian Chilipirea" userId="34ab170da5908fc4" providerId="LiveId" clId="{2792E8DB-5D1C-4EC5-9611-5BE78FDE9C2A}" dt="2021-12-05T22:12:14.824" v="83" actId="120"/>
          <ac:spMkLst>
            <pc:docMk/>
            <pc:sldMk cId="4237895039" sldId="550"/>
            <ac:spMk id="3" creationId="{16281C6C-13C0-4BA9-898F-E5FC597CD79F}"/>
          </ac:spMkLst>
        </pc:spChg>
      </pc:sldChg>
      <pc:sldChg chg="modSp mod">
        <pc:chgData name="Cristian Chilipirea" userId="34ab170da5908fc4" providerId="LiveId" clId="{2792E8DB-5D1C-4EC5-9611-5BE78FDE9C2A}" dt="2021-12-05T22:12:20.760" v="85" actId="120"/>
        <pc:sldMkLst>
          <pc:docMk/>
          <pc:sldMk cId="1999959125" sldId="551"/>
        </pc:sldMkLst>
        <pc:spChg chg="mod">
          <ac:chgData name="Cristian Chilipirea" userId="34ab170da5908fc4" providerId="LiveId" clId="{2792E8DB-5D1C-4EC5-9611-5BE78FDE9C2A}" dt="2021-12-05T22:12:20.760" v="85" actId="120"/>
          <ac:spMkLst>
            <pc:docMk/>
            <pc:sldMk cId="1999959125" sldId="551"/>
            <ac:spMk id="3" creationId="{3D5CC095-BAF4-45DD-8470-32DC0E418C4B}"/>
          </ac:spMkLst>
        </pc:spChg>
      </pc:sldChg>
      <pc:sldChg chg="modSp mod">
        <pc:chgData name="Cristian Chilipirea" userId="34ab170da5908fc4" providerId="LiveId" clId="{2792E8DB-5D1C-4EC5-9611-5BE78FDE9C2A}" dt="2021-12-05T22:12:23.628" v="86" actId="120"/>
        <pc:sldMkLst>
          <pc:docMk/>
          <pc:sldMk cId="1248688722" sldId="552"/>
        </pc:sldMkLst>
        <pc:spChg chg="mod">
          <ac:chgData name="Cristian Chilipirea" userId="34ab170da5908fc4" providerId="LiveId" clId="{2792E8DB-5D1C-4EC5-9611-5BE78FDE9C2A}" dt="2021-12-05T22:12:23.628" v="86" actId="120"/>
          <ac:spMkLst>
            <pc:docMk/>
            <pc:sldMk cId="1248688722" sldId="552"/>
            <ac:spMk id="3" creationId="{DE2F94DB-2DF6-4D0D-8563-17AC00FFD0ED}"/>
          </ac:spMkLst>
        </pc:spChg>
      </pc:sldChg>
      <pc:sldChg chg="modSp mod">
        <pc:chgData name="Cristian Chilipirea" userId="34ab170da5908fc4" providerId="LiveId" clId="{2792E8DB-5D1C-4EC5-9611-5BE78FDE9C2A}" dt="2021-12-05T22:12:26.963" v="87" actId="120"/>
        <pc:sldMkLst>
          <pc:docMk/>
          <pc:sldMk cId="3092498339" sldId="553"/>
        </pc:sldMkLst>
        <pc:spChg chg="mod">
          <ac:chgData name="Cristian Chilipirea" userId="34ab170da5908fc4" providerId="LiveId" clId="{2792E8DB-5D1C-4EC5-9611-5BE78FDE9C2A}" dt="2021-12-05T22:12:26.963" v="87" actId="120"/>
          <ac:spMkLst>
            <pc:docMk/>
            <pc:sldMk cId="3092498339" sldId="553"/>
            <ac:spMk id="3" creationId="{8A0DE88E-4386-4A14-9903-3FCC582C25FF}"/>
          </ac:spMkLst>
        </pc:spChg>
      </pc:sldChg>
      <pc:sldChg chg="modSp mod">
        <pc:chgData name="Cristian Chilipirea" userId="34ab170da5908fc4" providerId="LiveId" clId="{2792E8DB-5D1C-4EC5-9611-5BE78FDE9C2A}" dt="2021-12-05T22:12:29.960" v="88" actId="120"/>
        <pc:sldMkLst>
          <pc:docMk/>
          <pc:sldMk cId="1137496057" sldId="554"/>
        </pc:sldMkLst>
        <pc:spChg chg="mod">
          <ac:chgData name="Cristian Chilipirea" userId="34ab170da5908fc4" providerId="LiveId" clId="{2792E8DB-5D1C-4EC5-9611-5BE78FDE9C2A}" dt="2021-12-05T22:12:29.960" v="88" actId="120"/>
          <ac:spMkLst>
            <pc:docMk/>
            <pc:sldMk cId="1137496057" sldId="554"/>
            <ac:spMk id="3" creationId="{82611C96-35AE-4556-AEF0-DB1E19F67B32}"/>
          </ac:spMkLst>
        </pc:spChg>
      </pc:sldChg>
      <pc:sldChg chg="modSp mod">
        <pc:chgData name="Cristian Chilipirea" userId="34ab170da5908fc4" providerId="LiveId" clId="{2792E8DB-5D1C-4EC5-9611-5BE78FDE9C2A}" dt="2021-12-05T22:12:33.092" v="89" actId="120"/>
        <pc:sldMkLst>
          <pc:docMk/>
          <pc:sldMk cId="603603530" sldId="555"/>
        </pc:sldMkLst>
        <pc:spChg chg="mod">
          <ac:chgData name="Cristian Chilipirea" userId="34ab170da5908fc4" providerId="LiveId" clId="{2792E8DB-5D1C-4EC5-9611-5BE78FDE9C2A}" dt="2021-12-05T22:12:33.092" v="89" actId="120"/>
          <ac:spMkLst>
            <pc:docMk/>
            <pc:sldMk cId="603603530" sldId="555"/>
            <ac:spMk id="3" creationId="{90FFAA7A-35C4-4B46-9B39-996B60C6F2EE}"/>
          </ac:spMkLst>
        </pc:spChg>
      </pc:sldChg>
      <pc:sldChg chg="modSp mod">
        <pc:chgData name="Cristian Chilipirea" userId="34ab170da5908fc4" providerId="LiveId" clId="{2792E8DB-5D1C-4EC5-9611-5BE78FDE9C2A}" dt="2021-12-05T22:12:36.178" v="90" actId="120"/>
        <pc:sldMkLst>
          <pc:docMk/>
          <pc:sldMk cId="1684015368" sldId="556"/>
        </pc:sldMkLst>
        <pc:spChg chg="mod">
          <ac:chgData name="Cristian Chilipirea" userId="34ab170da5908fc4" providerId="LiveId" clId="{2792E8DB-5D1C-4EC5-9611-5BE78FDE9C2A}" dt="2021-12-05T22:12:36.178" v="90" actId="120"/>
          <ac:spMkLst>
            <pc:docMk/>
            <pc:sldMk cId="1684015368" sldId="556"/>
            <ac:spMk id="3" creationId="{52925084-5D14-41F3-A219-2A970E3CA86A}"/>
          </ac:spMkLst>
        </pc:spChg>
      </pc:sldChg>
      <pc:sldChg chg="modSp mod">
        <pc:chgData name="Cristian Chilipirea" userId="34ab170da5908fc4" providerId="LiveId" clId="{2792E8DB-5D1C-4EC5-9611-5BE78FDE9C2A}" dt="2021-12-05T22:12:39.417" v="91" actId="120"/>
        <pc:sldMkLst>
          <pc:docMk/>
          <pc:sldMk cId="868273373" sldId="557"/>
        </pc:sldMkLst>
        <pc:spChg chg="mod">
          <ac:chgData name="Cristian Chilipirea" userId="34ab170da5908fc4" providerId="LiveId" clId="{2792E8DB-5D1C-4EC5-9611-5BE78FDE9C2A}" dt="2021-12-05T22:12:39.417" v="91" actId="120"/>
          <ac:spMkLst>
            <pc:docMk/>
            <pc:sldMk cId="868273373" sldId="557"/>
            <ac:spMk id="3" creationId="{F0581DAC-E6B3-4902-87BE-1D37939BBDF2}"/>
          </ac:spMkLst>
        </pc:spChg>
      </pc:sldChg>
      <pc:sldChg chg="modSp mod">
        <pc:chgData name="Cristian Chilipirea" userId="34ab170da5908fc4" providerId="LiveId" clId="{2792E8DB-5D1C-4EC5-9611-5BE78FDE9C2A}" dt="2021-12-05T22:12:42.278" v="92" actId="120"/>
        <pc:sldMkLst>
          <pc:docMk/>
          <pc:sldMk cId="290556759" sldId="558"/>
        </pc:sldMkLst>
        <pc:spChg chg="mod">
          <ac:chgData name="Cristian Chilipirea" userId="34ab170da5908fc4" providerId="LiveId" clId="{2792E8DB-5D1C-4EC5-9611-5BE78FDE9C2A}" dt="2021-12-05T22:12:42.278" v="92" actId="120"/>
          <ac:spMkLst>
            <pc:docMk/>
            <pc:sldMk cId="290556759" sldId="558"/>
            <ac:spMk id="3" creationId="{58C5468B-B9FA-4B1B-9B8B-7525231F9695}"/>
          </ac:spMkLst>
        </pc:spChg>
      </pc:sldChg>
      <pc:sldChg chg="modSp mod">
        <pc:chgData name="Cristian Chilipirea" userId="34ab170da5908fc4" providerId="LiveId" clId="{2792E8DB-5D1C-4EC5-9611-5BE78FDE9C2A}" dt="2021-12-05T22:12:45.230" v="93" actId="120"/>
        <pc:sldMkLst>
          <pc:docMk/>
          <pc:sldMk cId="3653400247" sldId="559"/>
        </pc:sldMkLst>
        <pc:spChg chg="mod">
          <ac:chgData name="Cristian Chilipirea" userId="34ab170da5908fc4" providerId="LiveId" clId="{2792E8DB-5D1C-4EC5-9611-5BE78FDE9C2A}" dt="2021-12-05T22:12:45.230" v="93" actId="120"/>
          <ac:spMkLst>
            <pc:docMk/>
            <pc:sldMk cId="3653400247" sldId="559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2:48.824" v="94" actId="120"/>
        <pc:sldMkLst>
          <pc:docMk/>
          <pc:sldMk cId="1234838317" sldId="560"/>
        </pc:sldMkLst>
        <pc:spChg chg="mod">
          <ac:chgData name="Cristian Chilipirea" userId="34ab170da5908fc4" providerId="LiveId" clId="{2792E8DB-5D1C-4EC5-9611-5BE78FDE9C2A}" dt="2021-12-05T22:12:48.824" v="94" actId="120"/>
          <ac:spMkLst>
            <pc:docMk/>
            <pc:sldMk cId="1234838317" sldId="560"/>
            <ac:spMk id="3" creationId="{6713CD1F-0629-4339-A883-1D9A6F4D205D}"/>
          </ac:spMkLst>
        </pc:spChg>
      </pc:sldChg>
      <pc:sldChg chg="modSp mod">
        <pc:chgData name="Cristian Chilipirea" userId="34ab170da5908fc4" providerId="LiveId" clId="{2792E8DB-5D1C-4EC5-9611-5BE78FDE9C2A}" dt="2021-12-05T22:12:52.372" v="95" actId="120"/>
        <pc:sldMkLst>
          <pc:docMk/>
          <pc:sldMk cId="1608230184" sldId="561"/>
        </pc:sldMkLst>
        <pc:spChg chg="mod">
          <ac:chgData name="Cristian Chilipirea" userId="34ab170da5908fc4" providerId="LiveId" clId="{2792E8DB-5D1C-4EC5-9611-5BE78FDE9C2A}" dt="2021-12-05T22:12:52.372" v="95" actId="120"/>
          <ac:spMkLst>
            <pc:docMk/>
            <pc:sldMk cId="1608230184" sldId="561"/>
            <ac:spMk id="3" creationId="{4172A41D-1EEB-4F2E-B023-A8FAC8246DDB}"/>
          </ac:spMkLst>
        </pc:spChg>
      </pc:sldChg>
      <pc:sldChg chg="modSp mod">
        <pc:chgData name="Cristian Chilipirea" userId="34ab170da5908fc4" providerId="LiveId" clId="{2792E8DB-5D1C-4EC5-9611-5BE78FDE9C2A}" dt="2021-12-05T22:12:56.234" v="96" actId="120"/>
        <pc:sldMkLst>
          <pc:docMk/>
          <pc:sldMk cId="927021838" sldId="562"/>
        </pc:sldMkLst>
        <pc:spChg chg="mod">
          <ac:chgData name="Cristian Chilipirea" userId="34ab170da5908fc4" providerId="LiveId" clId="{2792E8DB-5D1C-4EC5-9611-5BE78FDE9C2A}" dt="2021-12-05T22:12:56.234" v="96" actId="120"/>
          <ac:spMkLst>
            <pc:docMk/>
            <pc:sldMk cId="927021838" sldId="562"/>
            <ac:spMk id="3" creationId="{0C599B66-BDDB-4405-BC64-1D8BA8966E9D}"/>
          </ac:spMkLst>
        </pc:spChg>
      </pc:sldChg>
      <pc:sldChg chg="modSp mod">
        <pc:chgData name="Cristian Chilipirea" userId="34ab170da5908fc4" providerId="LiveId" clId="{2792E8DB-5D1C-4EC5-9611-5BE78FDE9C2A}" dt="2021-12-05T22:08:41.080" v="20" actId="120"/>
        <pc:sldMkLst>
          <pc:docMk/>
          <pc:sldMk cId="1372514228" sldId="764"/>
        </pc:sldMkLst>
        <pc:spChg chg="mod">
          <ac:chgData name="Cristian Chilipirea" userId="34ab170da5908fc4" providerId="LiveId" clId="{2792E8DB-5D1C-4EC5-9611-5BE78FDE9C2A}" dt="2021-12-05T22:08:41.080" v="20" actId="120"/>
          <ac:spMkLst>
            <pc:docMk/>
            <pc:sldMk cId="1372514228" sldId="76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3.607" v="21" actId="120"/>
        <pc:sldMkLst>
          <pc:docMk/>
          <pc:sldMk cId="1483307741" sldId="765"/>
        </pc:sldMkLst>
        <pc:spChg chg="mod">
          <ac:chgData name="Cristian Chilipirea" userId="34ab170da5908fc4" providerId="LiveId" clId="{2792E8DB-5D1C-4EC5-9611-5BE78FDE9C2A}" dt="2021-12-05T22:08:43.607" v="21" actId="120"/>
          <ac:spMkLst>
            <pc:docMk/>
            <pc:sldMk cId="1483307741" sldId="76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7.040" v="22" actId="120"/>
        <pc:sldMkLst>
          <pc:docMk/>
          <pc:sldMk cId="201488878" sldId="766"/>
        </pc:sldMkLst>
        <pc:spChg chg="mod">
          <ac:chgData name="Cristian Chilipirea" userId="34ab170da5908fc4" providerId="LiveId" clId="{2792E8DB-5D1C-4EC5-9611-5BE78FDE9C2A}" dt="2021-12-05T22:08:47.040" v="22" actId="120"/>
          <ac:spMkLst>
            <pc:docMk/>
            <pc:sldMk cId="201488878" sldId="766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9.761" v="23" actId="120"/>
        <pc:sldMkLst>
          <pc:docMk/>
          <pc:sldMk cId="2732023461" sldId="767"/>
        </pc:sldMkLst>
        <pc:spChg chg="mod">
          <ac:chgData name="Cristian Chilipirea" userId="34ab170da5908fc4" providerId="LiveId" clId="{2792E8DB-5D1C-4EC5-9611-5BE78FDE9C2A}" dt="2021-12-05T22:08:49.761" v="23" actId="120"/>
          <ac:spMkLst>
            <pc:docMk/>
            <pc:sldMk cId="2732023461" sldId="767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53.886" v="24" actId="120"/>
        <pc:sldMkLst>
          <pc:docMk/>
          <pc:sldMk cId="3992729846" sldId="768"/>
        </pc:sldMkLst>
        <pc:spChg chg="mod">
          <ac:chgData name="Cristian Chilipirea" userId="34ab170da5908fc4" providerId="LiveId" clId="{2792E8DB-5D1C-4EC5-9611-5BE78FDE9C2A}" dt="2021-12-05T22:08:53.886" v="24" actId="120"/>
          <ac:spMkLst>
            <pc:docMk/>
            <pc:sldMk cId="3992729846" sldId="768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57" v="25" actId="120"/>
        <pc:sldMkLst>
          <pc:docMk/>
          <pc:sldMk cId="3436414091" sldId="769"/>
        </pc:sldMkLst>
        <pc:spChg chg="mod">
          <ac:chgData name="Cristian Chilipirea" userId="34ab170da5908fc4" providerId="LiveId" clId="{2792E8DB-5D1C-4EC5-9611-5BE78FDE9C2A}" dt="2021-12-05T22:08:57" v="25" actId="120"/>
          <ac:spMkLst>
            <pc:docMk/>
            <pc:sldMk cId="3436414091" sldId="769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0.490" v="26" actId="120"/>
        <pc:sldMkLst>
          <pc:docMk/>
          <pc:sldMk cId="3358157984" sldId="770"/>
        </pc:sldMkLst>
        <pc:spChg chg="mod">
          <ac:chgData name="Cristian Chilipirea" userId="34ab170da5908fc4" providerId="LiveId" clId="{2792E8DB-5D1C-4EC5-9611-5BE78FDE9C2A}" dt="2021-12-05T22:09:00.490" v="26" actId="120"/>
          <ac:spMkLst>
            <pc:docMk/>
            <pc:sldMk cId="3358157984" sldId="770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3.468" v="27" actId="120"/>
        <pc:sldMkLst>
          <pc:docMk/>
          <pc:sldMk cId="1601708770" sldId="771"/>
        </pc:sldMkLst>
        <pc:spChg chg="mod">
          <ac:chgData name="Cristian Chilipirea" userId="34ab170da5908fc4" providerId="LiveId" clId="{2792E8DB-5D1C-4EC5-9611-5BE78FDE9C2A}" dt="2021-12-05T22:09:03.468" v="27" actId="120"/>
          <ac:spMkLst>
            <pc:docMk/>
            <pc:sldMk cId="1601708770" sldId="771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7.434" v="28" actId="120"/>
        <pc:sldMkLst>
          <pc:docMk/>
          <pc:sldMk cId="798621795" sldId="772"/>
        </pc:sldMkLst>
        <pc:spChg chg="mod">
          <ac:chgData name="Cristian Chilipirea" userId="34ab170da5908fc4" providerId="LiveId" clId="{2792E8DB-5D1C-4EC5-9611-5BE78FDE9C2A}" dt="2021-12-05T22:09:07.434" v="28" actId="120"/>
          <ac:spMkLst>
            <pc:docMk/>
            <pc:sldMk cId="798621795" sldId="772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0.322" v="29" actId="120"/>
        <pc:sldMkLst>
          <pc:docMk/>
          <pc:sldMk cId="2902668184" sldId="773"/>
        </pc:sldMkLst>
        <pc:spChg chg="mod">
          <ac:chgData name="Cristian Chilipirea" userId="34ab170da5908fc4" providerId="LiveId" clId="{2792E8DB-5D1C-4EC5-9611-5BE78FDE9C2A}" dt="2021-12-05T22:09:10.322" v="29" actId="120"/>
          <ac:spMkLst>
            <pc:docMk/>
            <pc:sldMk cId="2902668184" sldId="773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4.228" v="30" actId="120"/>
        <pc:sldMkLst>
          <pc:docMk/>
          <pc:sldMk cId="2339548390" sldId="774"/>
        </pc:sldMkLst>
        <pc:spChg chg="mod">
          <ac:chgData name="Cristian Chilipirea" userId="34ab170da5908fc4" providerId="LiveId" clId="{2792E8DB-5D1C-4EC5-9611-5BE78FDE9C2A}" dt="2021-12-05T22:09:14.228" v="30" actId="120"/>
          <ac:spMkLst>
            <pc:docMk/>
            <pc:sldMk cId="2339548390" sldId="77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6.996" v="31" actId="120"/>
        <pc:sldMkLst>
          <pc:docMk/>
          <pc:sldMk cId="1863364265" sldId="775"/>
        </pc:sldMkLst>
        <pc:spChg chg="mod">
          <ac:chgData name="Cristian Chilipirea" userId="34ab170da5908fc4" providerId="LiveId" clId="{2792E8DB-5D1C-4EC5-9611-5BE78FDE9C2A}" dt="2021-12-05T22:09:16.996" v="31" actId="120"/>
          <ac:spMkLst>
            <pc:docMk/>
            <pc:sldMk cId="1863364265" sldId="77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0.616" v="32" actId="120"/>
        <pc:sldMkLst>
          <pc:docMk/>
          <pc:sldMk cId="238880282" sldId="776"/>
        </pc:sldMkLst>
        <pc:spChg chg="mod">
          <ac:chgData name="Cristian Chilipirea" userId="34ab170da5908fc4" providerId="LiveId" clId="{2792E8DB-5D1C-4EC5-9611-5BE78FDE9C2A}" dt="2021-12-05T22:09:20.616" v="32" actId="120"/>
          <ac:spMkLst>
            <pc:docMk/>
            <pc:sldMk cId="238880282" sldId="776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3.609" v="33" actId="120"/>
        <pc:sldMkLst>
          <pc:docMk/>
          <pc:sldMk cId="761619958" sldId="777"/>
        </pc:sldMkLst>
        <pc:spChg chg="mod">
          <ac:chgData name="Cristian Chilipirea" userId="34ab170da5908fc4" providerId="LiveId" clId="{2792E8DB-5D1C-4EC5-9611-5BE78FDE9C2A}" dt="2021-12-05T22:09:23.609" v="33" actId="120"/>
          <ac:spMkLst>
            <pc:docMk/>
            <pc:sldMk cId="761619958" sldId="777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6.817" v="34" actId="120"/>
        <pc:sldMkLst>
          <pc:docMk/>
          <pc:sldMk cId="613155578" sldId="778"/>
        </pc:sldMkLst>
        <pc:spChg chg="mod">
          <ac:chgData name="Cristian Chilipirea" userId="34ab170da5908fc4" providerId="LiveId" clId="{2792E8DB-5D1C-4EC5-9611-5BE78FDE9C2A}" dt="2021-12-05T22:09:26.817" v="34" actId="120"/>
          <ac:spMkLst>
            <pc:docMk/>
            <pc:sldMk cId="613155578" sldId="778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9.639" v="35" actId="120"/>
        <pc:sldMkLst>
          <pc:docMk/>
          <pc:sldMk cId="2439070489" sldId="779"/>
        </pc:sldMkLst>
        <pc:spChg chg="mod">
          <ac:chgData name="Cristian Chilipirea" userId="34ab170da5908fc4" providerId="LiveId" clId="{2792E8DB-5D1C-4EC5-9611-5BE78FDE9C2A}" dt="2021-12-05T22:09:29.639" v="35" actId="120"/>
          <ac:spMkLst>
            <pc:docMk/>
            <pc:sldMk cId="2439070489" sldId="779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2.556" v="36" actId="120"/>
        <pc:sldMkLst>
          <pc:docMk/>
          <pc:sldMk cId="924515655" sldId="780"/>
        </pc:sldMkLst>
        <pc:spChg chg="mod">
          <ac:chgData name="Cristian Chilipirea" userId="34ab170da5908fc4" providerId="LiveId" clId="{2792E8DB-5D1C-4EC5-9611-5BE78FDE9C2A}" dt="2021-12-05T22:09:32.556" v="36" actId="120"/>
          <ac:spMkLst>
            <pc:docMk/>
            <pc:sldMk cId="924515655" sldId="780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8.045" v="38" actId="120"/>
        <pc:sldMkLst>
          <pc:docMk/>
          <pc:sldMk cId="3843328887" sldId="781"/>
        </pc:sldMkLst>
        <pc:spChg chg="mod">
          <ac:chgData name="Cristian Chilipirea" userId="34ab170da5908fc4" providerId="LiveId" clId="{2792E8DB-5D1C-4EC5-9611-5BE78FDE9C2A}" dt="2021-12-05T22:09:38.045" v="38" actId="120"/>
          <ac:spMkLst>
            <pc:docMk/>
            <pc:sldMk cId="3843328887" sldId="781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5.189" v="37" actId="120"/>
        <pc:sldMkLst>
          <pc:docMk/>
          <pc:sldMk cId="2277195058" sldId="782"/>
        </pc:sldMkLst>
        <pc:spChg chg="mod">
          <ac:chgData name="Cristian Chilipirea" userId="34ab170da5908fc4" providerId="LiveId" clId="{2792E8DB-5D1C-4EC5-9611-5BE78FDE9C2A}" dt="2021-12-05T22:09:35.189" v="37" actId="120"/>
          <ac:spMkLst>
            <pc:docMk/>
            <pc:sldMk cId="2277195058" sldId="782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1.509" v="39" actId="120"/>
        <pc:sldMkLst>
          <pc:docMk/>
          <pc:sldMk cId="877887972" sldId="783"/>
        </pc:sldMkLst>
        <pc:spChg chg="mod">
          <ac:chgData name="Cristian Chilipirea" userId="34ab170da5908fc4" providerId="LiveId" clId="{2792E8DB-5D1C-4EC5-9611-5BE78FDE9C2A}" dt="2021-12-05T22:09:41.509" v="39" actId="120"/>
          <ac:spMkLst>
            <pc:docMk/>
            <pc:sldMk cId="877887972" sldId="783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4.317" v="40" actId="120"/>
        <pc:sldMkLst>
          <pc:docMk/>
          <pc:sldMk cId="97627931" sldId="784"/>
        </pc:sldMkLst>
        <pc:spChg chg="mod">
          <ac:chgData name="Cristian Chilipirea" userId="34ab170da5908fc4" providerId="LiveId" clId="{2792E8DB-5D1C-4EC5-9611-5BE78FDE9C2A}" dt="2021-12-05T22:09:44.317" v="40" actId="120"/>
          <ac:spMkLst>
            <pc:docMk/>
            <pc:sldMk cId="97627931" sldId="78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7.415" v="41" actId="120"/>
        <pc:sldMkLst>
          <pc:docMk/>
          <pc:sldMk cId="913611943" sldId="785"/>
        </pc:sldMkLst>
        <pc:spChg chg="mod">
          <ac:chgData name="Cristian Chilipirea" userId="34ab170da5908fc4" providerId="LiveId" clId="{2792E8DB-5D1C-4EC5-9611-5BE78FDE9C2A}" dt="2021-12-05T22:09:47.415" v="41" actId="120"/>
          <ac:spMkLst>
            <pc:docMk/>
            <pc:sldMk cId="913611943" sldId="78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10:11.142" v="48" actId="120"/>
        <pc:sldMkLst>
          <pc:docMk/>
          <pc:sldMk cId="3310604124" sldId="786"/>
        </pc:sldMkLst>
        <pc:spChg chg="mod">
          <ac:chgData name="Cristian Chilipirea" userId="34ab170da5908fc4" providerId="LiveId" clId="{2792E8DB-5D1C-4EC5-9611-5BE78FDE9C2A}" dt="2021-12-05T22:10:11.142" v="48" actId="120"/>
          <ac:spMkLst>
            <pc:docMk/>
            <pc:sldMk cId="3310604124" sldId="78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3.804" v="49" actId="120"/>
        <pc:sldMkLst>
          <pc:docMk/>
          <pc:sldMk cId="2616242713" sldId="787"/>
        </pc:sldMkLst>
        <pc:spChg chg="mod">
          <ac:chgData name="Cristian Chilipirea" userId="34ab170da5908fc4" providerId="LiveId" clId="{2792E8DB-5D1C-4EC5-9611-5BE78FDE9C2A}" dt="2021-12-05T22:10:13.804" v="49" actId="120"/>
          <ac:spMkLst>
            <pc:docMk/>
            <pc:sldMk cId="2616242713" sldId="787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6.569" v="50" actId="120"/>
        <pc:sldMkLst>
          <pc:docMk/>
          <pc:sldMk cId="4247030118" sldId="788"/>
        </pc:sldMkLst>
        <pc:spChg chg="mod">
          <ac:chgData name="Cristian Chilipirea" userId="34ab170da5908fc4" providerId="LiveId" clId="{2792E8DB-5D1C-4EC5-9611-5BE78FDE9C2A}" dt="2021-12-05T22:10:16.569" v="50" actId="120"/>
          <ac:spMkLst>
            <pc:docMk/>
            <pc:sldMk cId="4247030118" sldId="788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9.608" v="51" actId="120"/>
        <pc:sldMkLst>
          <pc:docMk/>
          <pc:sldMk cId="120857692" sldId="789"/>
        </pc:sldMkLst>
        <pc:spChg chg="mod">
          <ac:chgData name="Cristian Chilipirea" userId="34ab170da5908fc4" providerId="LiveId" clId="{2792E8DB-5D1C-4EC5-9611-5BE78FDE9C2A}" dt="2021-12-05T22:10:19.608" v="51" actId="120"/>
          <ac:spMkLst>
            <pc:docMk/>
            <pc:sldMk cId="120857692" sldId="789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4:05.688" v="117" actId="120"/>
        <pc:sldMkLst>
          <pc:docMk/>
          <pc:sldMk cId="1164339110" sldId="790"/>
        </pc:sldMkLst>
        <pc:spChg chg="mod">
          <ac:chgData name="Cristian Chilipirea" userId="34ab170da5908fc4" providerId="LiveId" clId="{2792E8DB-5D1C-4EC5-9611-5BE78FDE9C2A}" dt="2021-12-05T22:14:05.688" v="117" actId="120"/>
          <ac:spMkLst>
            <pc:docMk/>
            <pc:sldMk cId="1164339110" sldId="790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4:09.044" v="118" actId="120"/>
        <pc:sldMkLst>
          <pc:docMk/>
          <pc:sldMk cId="2666671182" sldId="791"/>
        </pc:sldMkLst>
        <pc:spChg chg="mod">
          <ac:chgData name="Cristian Chilipirea" userId="34ab170da5908fc4" providerId="LiveId" clId="{2792E8DB-5D1C-4EC5-9611-5BE78FDE9C2A}" dt="2021-12-05T22:14:09.044" v="118" actId="120"/>
          <ac:spMkLst>
            <pc:docMk/>
            <pc:sldMk cId="2666671182" sldId="791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0:23.836" v="52" actId="120"/>
        <pc:sldMkLst>
          <pc:docMk/>
          <pc:sldMk cId="36672270" sldId="792"/>
        </pc:sldMkLst>
        <pc:spChg chg="mod">
          <ac:chgData name="Cristian Chilipirea" userId="34ab170da5908fc4" providerId="LiveId" clId="{2792E8DB-5D1C-4EC5-9611-5BE78FDE9C2A}" dt="2021-12-05T22:10:23.836" v="52" actId="120"/>
          <ac:spMkLst>
            <pc:docMk/>
            <pc:sldMk cId="36672270" sldId="792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26.370" v="53" actId="120"/>
        <pc:sldMkLst>
          <pc:docMk/>
          <pc:sldMk cId="221705916" sldId="793"/>
        </pc:sldMkLst>
        <pc:spChg chg="mod">
          <ac:chgData name="Cristian Chilipirea" userId="34ab170da5908fc4" providerId="LiveId" clId="{2792E8DB-5D1C-4EC5-9611-5BE78FDE9C2A}" dt="2021-12-05T22:10:26.370" v="53" actId="120"/>
          <ac:spMkLst>
            <pc:docMk/>
            <pc:sldMk cId="221705916" sldId="793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1.165" v="54" actId="120"/>
        <pc:sldMkLst>
          <pc:docMk/>
          <pc:sldMk cId="804757335" sldId="794"/>
        </pc:sldMkLst>
        <pc:spChg chg="mod">
          <ac:chgData name="Cristian Chilipirea" userId="34ab170da5908fc4" providerId="LiveId" clId="{2792E8DB-5D1C-4EC5-9611-5BE78FDE9C2A}" dt="2021-12-05T22:10:31.165" v="54" actId="120"/>
          <ac:spMkLst>
            <pc:docMk/>
            <pc:sldMk cId="804757335" sldId="794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4.519" v="55" actId="120"/>
        <pc:sldMkLst>
          <pc:docMk/>
          <pc:sldMk cId="758734367" sldId="795"/>
        </pc:sldMkLst>
        <pc:spChg chg="mod">
          <ac:chgData name="Cristian Chilipirea" userId="34ab170da5908fc4" providerId="LiveId" clId="{2792E8DB-5D1C-4EC5-9611-5BE78FDE9C2A}" dt="2021-12-05T22:10:34.519" v="55" actId="120"/>
          <ac:spMkLst>
            <pc:docMk/>
            <pc:sldMk cId="758734367" sldId="79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7.404" v="56" actId="120"/>
        <pc:sldMkLst>
          <pc:docMk/>
          <pc:sldMk cId="2299385922" sldId="796"/>
        </pc:sldMkLst>
        <pc:spChg chg="mod">
          <ac:chgData name="Cristian Chilipirea" userId="34ab170da5908fc4" providerId="LiveId" clId="{2792E8DB-5D1C-4EC5-9611-5BE78FDE9C2A}" dt="2021-12-05T22:10:37.404" v="56" actId="120"/>
          <ac:spMkLst>
            <pc:docMk/>
            <pc:sldMk cId="2299385922" sldId="79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04.051" v="63" actId="120"/>
        <pc:sldMkLst>
          <pc:docMk/>
          <pc:sldMk cId="471337282" sldId="798"/>
        </pc:sldMkLst>
        <pc:spChg chg="mod">
          <ac:chgData name="Cristian Chilipirea" userId="34ab170da5908fc4" providerId="LiveId" clId="{2792E8DB-5D1C-4EC5-9611-5BE78FDE9C2A}" dt="2021-12-05T22:11:04.051" v="63" actId="120"/>
          <ac:spMkLst>
            <pc:docMk/>
            <pc:sldMk cId="471337282" sldId="798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21.240" v="67" actId="120"/>
        <pc:sldMkLst>
          <pc:docMk/>
          <pc:sldMk cId="4196060734" sldId="799"/>
        </pc:sldMkLst>
        <pc:spChg chg="mod">
          <ac:chgData name="Cristian Chilipirea" userId="34ab170da5908fc4" providerId="LiveId" clId="{2792E8DB-5D1C-4EC5-9611-5BE78FDE9C2A}" dt="2021-12-05T22:11:21.240" v="67" actId="120"/>
          <ac:spMkLst>
            <pc:docMk/>
            <pc:sldMk cId="4196060734" sldId="799"/>
            <ac:spMk id="4" creationId="{236CE31B-31C0-42A2-B788-7FC42F5E868E}"/>
          </ac:spMkLst>
        </pc:spChg>
        <pc:spChg chg="mod">
          <ac:chgData name="Cristian Chilipirea" userId="34ab170da5908fc4" providerId="LiveId" clId="{2792E8DB-5D1C-4EC5-9611-5BE78FDE9C2A}" dt="2021-12-05T22:11:17.892" v="66" actId="207"/>
          <ac:spMkLst>
            <pc:docMk/>
            <pc:sldMk cId="4196060734" sldId="799"/>
            <ac:spMk id="149" creationId="{6D4CE660-1B85-4848-A101-6831F72A67A8}"/>
          </ac:spMkLst>
        </pc:spChg>
      </pc:sldChg>
      <pc:sldChg chg="modSp mod">
        <pc:chgData name="Cristian Chilipirea" userId="34ab170da5908fc4" providerId="LiveId" clId="{2792E8DB-5D1C-4EC5-9611-5BE78FDE9C2A}" dt="2021-12-05T22:11:28.533" v="68" actId="120"/>
        <pc:sldMkLst>
          <pc:docMk/>
          <pc:sldMk cId="1723796821" sldId="800"/>
        </pc:sldMkLst>
        <pc:spChg chg="mod">
          <ac:chgData name="Cristian Chilipirea" userId="34ab170da5908fc4" providerId="LiveId" clId="{2792E8DB-5D1C-4EC5-9611-5BE78FDE9C2A}" dt="2021-12-05T22:11:28.533" v="68" actId="120"/>
          <ac:spMkLst>
            <pc:docMk/>
            <pc:sldMk cId="1723796821" sldId="800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31.660" v="69" actId="120"/>
        <pc:sldMkLst>
          <pc:docMk/>
          <pc:sldMk cId="3106192735" sldId="801"/>
        </pc:sldMkLst>
        <pc:spChg chg="mod">
          <ac:chgData name="Cristian Chilipirea" userId="34ab170da5908fc4" providerId="LiveId" clId="{2792E8DB-5D1C-4EC5-9611-5BE78FDE9C2A}" dt="2021-12-05T22:11:31.660" v="69" actId="120"/>
          <ac:spMkLst>
            <pc:docMk/>
            <pc:sldMk cId="3106192735" sldId="801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3.830" v="73" actId="120"/>
        <pc:sldMkLst>
          <pc:docMk/>
          <pc:sldMk cId="1993591883" sldId="802"/>
        </pc:sldMkLst>
        <pc:spChg chg="mod">
          <ac:chgData name="Cristian Chilipirea" userId="34ab170da5908fc4" providerId="LiveId" clId="{2792E8DB-5D1C-4EC5-9611-5BE78FDE9C2A}" dt="2021-12-05T22:11:43.830" v="73" actId="120"/>
          <ac:spMkLst>
            <pc:docMk/>
            <pc:sldMk cId="1993591883" sldId="802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6.938" v="74" actId="120"/>
        <pc:sldMkLst>
          <pc:docMk/>
          <pc:sldMk cId="3721773786" sldId="803"/>
        </pc:sldMkLst>
        <pc:spChg chg="mod">
          <ac:chgData name="Cristian Chilipirea" userId="34ab170da5908fc4" providerId="LiveId" clId="{2792E8DB-5D1C-4EC5-9611-5BE78FDE9C2A}" dt="2021-12-05T22:11:46.938" v="74" actId="120"/>
          <ac:spMkLst>
            <pc:docMk/>
            <pc:sldMk cId="3721773786" sldId="803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59.869" v="62" actId="120"/>
        <pc:sldMkLst>
          <pc:docMk/>
          <pc:sldMk cId="1084832771" sldId="804"/>
        </pc:sldMkLst>
        <pc:spChg chg="mod">
          <ac:chgData name="Cristian Chilipirea" userId="34ab170da5908fc4" providerId="LiveId" clId="{2792E8DB-5D1C-4EC5-9611-5BE78FDE9C2A}" dt="2021-12-05T22:10:59.869" v="62" actId="120"/>
          <ac:spMkLst>
            <pc:docMk/>
            <pc:sldMk cId="1084832771" sldId="804"/>
            <ac:spMk id="4" creationId="{236CE31B-31C0-42A2-B788-7FC42F5E868E}"/>
          </ac:spMkLst>
        </pc:spChg>
        <pc:spChg chg="mod">
          <ac:chgData name="Cristian Chilipirea" userId="34ab170da5908fc4" providerId="LiveId" clId="{2792E8DB-5D1C-4EC5-9611-5BE78FDE9C2A}" dt="2021-12-05T22:10:53.335" v="61" actId="14100"/>
          <ac:spMkLst>
            <pc:docMk/>
            <pc:sldMk cId="1084832771" sldId="804"/>
            <ac:spMk id="8" creationId="{00000000-0000-0000-0000-000000000000}"/>
          </ac:spMkLst>
        </pc:spChg>
      </pc:sldChg>
      <pc:sldChg chg="modSp mod">
        <pc:chgData name="Cristian Chilipirea" userId="34ab170da5908fc4" providerId="LiveId" clId="{2792E8DB-5D1C-4EC5-9611-5BE78FDE9C2A}" dt="2021-12-05T22:10:40.460" v="57" actId="120"/>
        <pc:sldMkLst>
          <pc:docMk/>
          <pc:sldMk cId="3304847529" sldId="805"/>
        </pc:sldMkLst>
        <pc:spChg chg="mod">
          <ac:chgData name="Cristian Chilipirea" userId="34ab170da5908fc4" providerId="LiveId" clId="{2792E8DB-5D1C-4EC5-9611-5BE78FDE9C2A}" dt="2021-12-05T22:10:40.460" v="57" actId="120"/>
          <ac:spMkLst>
            <pc:docMk/>
            <pc:sldMk cId="3304847529" sldId="80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3.030" v="58" actId="120"/>
        <pc:sldMkLst>
          <pc:docMk/>
          <pc:sldMk cId="2478920406" sldId="806"/>
        </pc:sldMkLst>
        <pc:spChg chg="mod">
          <ac:chgData name="Cristian Chilipirea" userId="34ab170da5908fc4" providerId="LiveId" clId="{2792E8DB-5D1C-4EC5-9611-5BE78FDE9C2A}" dt="2021-12-05T22:10:43.030" v="58" actId="120"/>
          <ac:spMkLst>
            <pc:docMk/>
            <pc:sldMk cId="2478920406" sldId="80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5.580" v="59" actId="120"/>
        <pc:sldMkLst>
          <pc:docMk/>
          <pc:sldMk cId="557902912" sldId="807"/>
        </pc:sldMkLst>
        <pc:spChg chg="mod">
          <ac:chgData name="Cristian Chilipirea" userId="34ab170da5908fc4" providerId="LiveId" clId="{2792E8DB-5D1C-4EC5-9611-5BE78FDE9C2A}" dt="2021-12-05T22:10:45.580" v="59" actId="120"/>
          <ac:spMkLst>
            <pc:docMk/>
            <pc:sldMk cId="557902912" sldId="807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8.603" v="60" actId="120"/>
        <pc:sldMkLst>
          <pc:docMk/>
          <pc:sldMk cId="2194503487" sldId="808"/>
        </pc:sldMkLst>
        <pc:spChg chg="mod">
          <ac:chgData name="Cristian Chilipirea" userId="34ab170da5908fc4" providerId="LiveId" clId="{2792E8DB-5D1C-4EC5-9611-5BE78FDE9C2A}" dt="2021-12-05T22:10:48.603" v="60" actId="120"/>
          <ac:spMkLst>
            <pc:docMk/>
            <pc:sldMk cId="2194503487" sldId="808"/>
            <ac:spMk id="3" creationId="{610F5798-8732-4663-9368-11868E186FC4}"/>
          </ac:spMkLst>
        </pc:spChg>
      </pc:sldChg>
      <pc:sldChg chg="modSp mod">
        <pc:chgData name="Cristian Chilipirea" userId="34ab170da5908fc4" providerId="LiveId" clId="{2792E8DB-5D1C-4EC5-9611-5BE78FDE9C2A}" dt="2021-12-05T22:11:34.591" v="70" actId="120"/>
        <pc:sldMkLst>
          <pc:docMk/>
          <pc:sldMk cId="1037186801" sldId="809"/>
        </pc:sldMkLst>
        <pc:spChg chg="mod">
          <ac:chgData name="Cristian Chilipirea" userId="34ab170da5908fc4" providerId="LiveId" clId="{2792E8DB-5D1C-4EC5-9611-5BE78FDE9C2A}" dt="2021-12-05T22:11:34.591" v="70" actId="120"/>
          <ac:spMkLst>
            <pc:docMk/>
            <pc:sldMk cId="1037186801" sldId="809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37.842" v="71" actId="120"/>
        <pc:sldMkLst>
          <pc:docMk/>
          <pc:sldMk cId="4035226630" sldId="810"/>
        </pc:sldMkLst>
        <pc:spChg chg="mod">
          <ac:chgData name="Cristian Chilipirea" userId="34ab170da5908fc4" providerId="LiveId" clId="{2792E8DB-5D1C-4EC5-9611-5BE78FDE9C2A}" dt="2021-12-05T22:11:37.842" v="71" actId="120"/>
          <ac:spMkLst>
            <pc:docMk/>
            <pc:sldMk cId="4035226630" sldId="810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0.958" v="72" actId="120"/>
        <pc:sldMkLst>
          <pc:docMk/>
          <pc:sldMk cId="4049845963" sldId="811"/>
        </pc:sldMkLst>
        <pc:spChg chg="mod">
          <ac:chgData name="Cristian Chilipirea" userId="34ab170da5908fc4" providerId="LiveId" clId="{2792E8DB-5D1C-4EC5-9611-5BE78FDE9C2A}" dt="2021-12-05T22:11:40.958" v="72" actId="120"/>
          <ac:spMkLst>
            <pc:docMk/>
            <pc:sldMk cId="4049845963" sldId="811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3:01.932" v="98" actId="120"/>
        <pc:sldMkLst>
          <pc:docMk/>
          <pc:sldMk cId="3396808158" sldId="812"/>
        </pc:sldMkLst>
        <pc:spChg chg="mod">
          <ac:chgData name="Cristian Chilipirea" userId="34ab170da5908fc4" providerId="LiveId" clId="{2792E8DB-5D1C-4EC5-9611-5BE78FDE9C2A}" dt="2021-12-05T22:13:01.932" v="98" actId="120"/>
          <ac:spMkLst>
            <pc:docMk/>
            <pc:sldMk cId="3396808158" sldId="812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05.432" v="99" actId="120"/>
        <pc:sldMkLst>
          <pc:docMk/>
          <pc:sldMk cId="1594425672" sldId="813"/>
        </pc:sldMkLst>
        <pc:spChg chg="mod">
          <ac:chgData name="Cristian Chilipirea" userId="34ab170da5908fc4" providerId="LiveId" clId="{2792E8DB-5D1C-4EC5-9611-5BE78FDE9C2A}" dt="2021-12-05T22:13:05.432" v="99" actId="120"/>
          <ac:spMkLst>
            <pc:docMk/>
            <pc:sldMk cId="1594425672" sldId="813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08.340" v="100" actId="120"/>
        <pc:sldMkLst>
          <pc:docMk/>
          <pc:sldMk cId="2855144454" sldId="814"/>
        </pc:sldMkLst>
        <pc:spChg chg="mod">
          <ac:chgData name="Cristian Chilipirea" userId="34ab170da5908fc4" providerId="LiveId" clId="{2792E8DB-5D1C-4EC5-9611-5BE78FDE9C2A}" dt="2021-12-05T22:13:08.340" v="100" actId="120"/>
          <ac:spMkLst>
            <pc:docMk/>
            <pc:sldMk cId="2855144454" sldId="814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2:59.193" v="97" actId="120"/>
        <pc:sldMkLst>
          <pc:docMk/>
          <pc:sldMk cId="805331921" sldId="815"/>
        </pc:sldMkLst>
        <pc:spChg chg="mod">
          <ac:chgData name="Cristian Chilipirea" userId="34ab170da5908fc4" providerId="LiveId" clId="{2792E8DB-5D1C-4EC5-9611-5BE78FDE9C2A}" dt="2021-12-05T22:12:59.193" v="97" actId="120"/>
          <ac:spMkLst>
            <pc:docMk/>
            <pc:sldMk cId="805331921" sldId="815"/>
            <ac:spMk id="3" creationId="{70C1328A-9F7E-475C-800E-219052B831DB}"/>
          </ac:spMkLst>
        </pc:spChg>
      </pc:sldChg>
      <pc:sldChg chg="modSp mod">
        <pc:chgData name="Cristian Chilipirea" userId="34ab170da5908fc4" providerId="LiveId" clId="{2792E8DB-5D1C-4EC5-9611-5BE78FDE9C2A}" dt="2021-12-05T22:13:11.146" v="101" actId="120"/>
        <pc:sldMkLst>
          <pc:docMk/>
          <pc:sldMk cId="1957568503" sldId="816"/>
        </pc:sldMkLst>
        <pc:spChg chg="mod">
          <ac:chgData name="Cristian Chilipirea" userId="34ab170da5908fc4" providerId="LiveId" clId="{2792E8DB-5D1C-4EC5-9611-5BE78FDE9C2A}" dt="2021-12-05T22:13:11.146" v="101" actId="120"/>
          <ac:spMkLst>
            <pc:docMk/>
            <pc:sldMk cId="1957568503" sldId="816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14.474" v="102" actId="120"/>
        <pc:sldMkLst>
          <pc:docMk/>
          <pc:sldMk cId="140160895" sldId="817"/>
        </pc:sldMkLst>
        <pc:spChg chg="mod">
          <ac:chgData name="Cristian Chilipirea" userId="34ab170da5908fc4" providerId="LiveId" clId="{2792E8DB-5D1C-4EC5-9611-5BE78FDE9C2A}" dt="2021-12-05T22:13:14.474" v="102" actId="120"/>
          <ac:spMkLst>
            <pc:docMk/>
            <pc:sldMk cId="140160895" sldId="817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18.670" v="103" actId="120"/>
        <pc:sldMkLst>
          <pc:docMk/>
          <pc:sldMk cId="367789568" sldId="818"/>
        </pc:sldMkLst>
        <pc:spChg chg="mod">
          <ac:chgData name="Cristian Chilipirea" userId="34ab170da5908fc4" providerId="LiveId" clId="{2792E8DB-5D1C-4EC5-9611-5BE78FDE9C2A}" dt="2021-12-05T22:13:18.670" v="103" actId="120"/>
          <ac:spMkLst>
            <pc:docMk/>
            <pc:sldMk cId="367789568" sldId="818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21.971" v="104" actId="120"/>
        <pc:sldMkLst>
          <pc:docMk/>
          <pc:sldMk cId="864003481" sldId="819"/>
        </pc:sldMkLst>
        <pc:spChg chg="mod">
          <ac:chgData name="Cristian Chilipirea" userId="34ab170da5908fc4" providerId="LiveId" clId="{2792E8DB-5D1C-4EC5-9611-5BE78FDE9C2A}" dt="2021-12-05T22:13:21.971" v="104" actId="120"/>
          <ac:spMkLst>
            <pc:docMk/>
            <pc:sldMk cId="864003481" sldId="819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56.140" v="114" actId="120"/>
        <pc:sldMkLst>
          <pc:docMk/>
          <pc:sldMk cId="1553983671" sldId="820"/>
        </pc:sldMkLst>
        <pc:spChg chg="mod">
          <ac:chgData name="Cristian Chilipirea" userId="34ab170da5908fc4" providerId="LiveId" clId="{2792E8DB-5D1C-4EC5-9611-5BE78FDE9C2A}" dt="2021-12-05T22:13:56.140" v="114" actId="120"/>
          <ac:spMkLst>
            <pc:docMk/>
            <pc:sldMk cId="1553983671" sldId="820"/>
            <ac:spMk id="4" creationId="{3A7FC8A6-6551-4650-A6E9-DA03C6F1FB97}"/>
          </ac:spMkLst>
        </pc:spChg>
      </pc:sldChg>
      <pc:sldChg chg="modSp mod">
        <pc:chgData name="Cristian Chilipirea" userId="34ab170da5908fc4" providerId="LiveId" clId="{2792E8DB-5D1C-4EC5-9611-5BE78FDE9C2A}" dt="2021-12-05T22:14:24.536" v="122" actId="120"/>
        <pc:sldMkLst>
          <pc:docMk/>
          <pc:sldMk cId="17939310" sldId="821"/>
        </pc:sldMkLst>
        <pc:spChg chg="mod">
          <ac:chgData name="Cristian Chilipirea" userId="34ab170da5908fc4" providerId="LiveId" clId="{2792E8DB-5D1C-4EC5-9611-5BE78FDE9C2A}" dt="2021-12-05T22:14:24.536" v="122" actId="120"/>
          <ac:spMkLst>
            <pc:docMk/>
            <pc:sldMk cId="17939310" sldId="821"/>
            <ac:spMk id="3" creationId="{A153F061-B0CB-4EDB-96D7-59404D128A94}"/>
          </ac:spMkLst>
        </pc:spChg>
      </pc:sldChg>
    </pc:docChg>
  </pc:docChgLst>
  <pc:docChgLst>
    <pc:chgData name="Cristian Chilipirea" userId="34ab170da5908fc4" providerId="LiveId" clId="{F55D54D8-CB5B-7442-9AE3-80A21595AAD3}"/>
    <pc:docChg chg="undo redo custSel addSld delSld modSld sldOrd">
      <pc:chgData name="Cristian Chilipirea" userId="34ab170da5908fc4" providerId="LiveId" clId="{F55D54D8-CB5B-7442-9AE3-80A21595AAD3}" dt="2021-11-21T10:44:11.003" v="1269" actId="20577"/>
      <pc:docMkLst>
        <pc:docMk/>
      </pc:docMkLst>
      <pc:sldChg chg="modSp new mod">
        <pc:chgData name="Cristian Chilipirea" userId="34ab170da5908fc4" providerId="LiveId" clId="{F55D54D8-CB5B-7442-9AE3-80A21595AAD3}" dt="2021-11-21T10:29:10.741" v="1155" actId="20577"/>
        <pc:sldMkLst>
          <pc:docMk/>
          <pc:sldMk cId="1837372134" sldId="710"/>
        </pc:sldMkLst>
        <pc:spChg chg="mod">
          <ac:chgData name="Cristian Chilipirea" userId="34ab170da5908fc4" providerId="LiveId" clId="{F55D54D8-CB5B-7442-9AE3-80A21595AAD3}" dt="2021-11-21T10:29:10.741" v="1155" actId="20577"/>
          <ac:spMkLst>
            <pc:docMk/>
            <pc:sldMk cId="1837372134" sldId="710"/>
            <ac:spMk id="3" creationId="{C04B69DD-417C-0746-8B5E-41B23A3578FE}"/>
          </ac:spMkLst>
        </pc:spChg>
        <pc:spChg chg="mod">
          <ac:chgData name="Cristian Chilipirea" userId="34ab170da5908fc4" providerId="LiveId" clId="{F55D54D8-CB5B-7442-9AE3-80A21595AAD3}" dt="2021-11-21T07:18:23.800" v="53" actId="207"/>
          <ac:spMkLst>
            <pc:docMk/>
            <pc:sldMk cId="1837372134" sldId="710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813562570" sldId="710"/>
        </pc:sldMkLst>
      </pc:sldChg>
      <pc:sldChg chg="modSp add mod ord">
        <pc:chgData name="Cristian Chilipirea" userId="34ab170da5908fc4" providerId="LiveId" clId="{F55D54D8-CB5B-7442-9AE3-80A21595AAD3}" dt="2021-11-21T07:23:57.641" v="124" actId="20578"/>
        <pc:sldMkLst>
          <pc:docMk/>
          <pc:sldMk cId="2134697138" sldId="711"/>
        </pc:sldMkLst>
        <pc:spChg chg="mod">
          <ac:chgData name="Cristian Chilipirea" userId="34ab170da5908fc4" providerId="LiveId" clId="{F55D54D8-CB5B-7442-9AE3-80A21595AAD3}" dt="2021-11-21T07:22:06.205" v="122" actId="790"/>
          <ac:spMkLst>
            <pc:docMk/>
            <pc:sldMk cId="2134697138" sldId="711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658188861" sldId="711"/>
        </pc:sldMkLst>
      </pc:sldChg>
      <pc:sldChg chg="modSp add mod">
        <pc:chgData name="Cristian Chilipirea" userId="34ab170da5908fc4" providerId="LiveId" clId="{F55D54D8-CB5B-7442-9AE3-80A21595AAD3}" dt="2021-11-21T07:25:15.380" v="213" actId="20577"/>
        <pc:sldMkLst>
          <pc:docMk/>
          <pc:sldMk cId="1920943309" sldId="712"/>
        </pc:sldMkLst>
        <pc:spChg chg="mod">
          <ac:chgData name="Cristian Chilipirea" userId="34ab170da5908fc4" providerId="LiveId" clId="{F55D54D8-CB5B-7442-9AE3-80A21595AAD3}" dt="2021-11-21T07:25:15.380" v="213" actId="20577"/>
          <ac:spMkLst>
            <pc:docMk/>
            <pc:sldMk cId="1920943309" sldId="712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287459556" sldId="712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423670107" sldId="713"/>
        </pc:sldMkLst>
      </pc:sldChg>
      <pc:sldChg chg="modSp add mod ord">
        <pc:chgData name="Cristian Chilipirea" userId="34ab170da5908fc4" providerId="LiveId" clId="{F55D54D8-CB5B-7442-9AE3-80A21595AAD3}" dt="2021-11-21T07:26:09.925" v="249" actId="20577"/>
        <pc:sldMkLst>
          <pc:docMk/>
          <pc:sldMk cId="3542730784" sldId="713"/>
        </pc:sldMkLst>
        <pc:spChg chg="mod">
          <ac:chgData name="Cristian Chilipirea" userId="34ab170da5908fc4" providerId="LiveId" clId="{F55D54D8-CB5B-7442-9AE3-80A21595AAD3}" dt="2021-11-21T07:26:09.925" v="249" actId="20577"/>
          <ac:spMkLst>
            <pc:docMk/>
            <pc:sldMk cId="3542730784" sldId="713"/>
            <ac:spMk id="4" creationId="{D0633158-A2D9-9F4C-B866-168A7AF0F705}"/>
          </ac:spMkLst>
        </pc:spChg>
      </pc:sldChg>
      <pc:sldChg chg="modSp add mod ord">
        <pc:chgData name="Cristian Chilipirea" userId="34ab170da5908fc4" providerId="LiveId" clId="{F55D54D8-CB5B-7442-9AE3-80A21595AAD3}" dt="2021-11-21T09:13:07.398" v="384" actId="207"/>
        <pc:sldMkLst>
          <pc:docMk/>
          <pc:sldMk cId="850668663" sldId="714"/>
        </pc:sldMkLst>
        <pc:spChg chg="mod">
          <ac:chgData name="Cristian Chilipirea" userId="34ab170da5908fc4" providerId="LiveId" clId="{F55D54D8-CB5B-7442-9AE3-80A21595AAD3}" dt="2021-11-21T09:13:07.398" v="384" actId="207"/>
          <ac:spMkLst>
            <pc:docMk/>
            <pc:sldMk cId="850668663" sldId="714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89938214" sldId="714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90865018" sldId="715"/>
        </pc:sldMkLst>
      </pc:sldChg>
      <pc:sldChg chg="new">
        <pc:chgData name="Cristian Chilipirea" userId="34ab170da5908fc4" providerId="LiveId" clId="{F55D54D8-CB5B-7442-9AE3-80A21595AAD3}" dt="2021-11-21T08:55:42.117" v="300" actId="680"/>
        <pc:sldMkLst>
          <pc:docMk/>
          <pc:sldMk cId="2782328080" sldId="715"/>
        </pc:sldMkLst>
      </pc:sldChg>
      <pc:sldChg chg="modSp new mod">
        <pc:chgData name="Cristian Chilipirea" userId="34ab170da5908fc4" providerId="LiveId" clId="{F55D54D8-CB5B-7442-9AE3-80A21595AAD3}" dt="2021-11-21T09:18:03.602" v="389" actId="207"/>
        <pc:sldMkLst>
          <pc:docMk/>
          <pc:sldMk cId="444721102" sldId="716"/>
        </pc:sldMkLst>
        <pc:spChg chg="mod">
          <ac:chgData name="Cristian Chilipirea" userId="34ab170da5908fc4" providerId="LiveId" clId="{F55D54D8-CB5B-7442-9AE3-80A21595AAD3}" dt="2021-11-21T08:55:57.515" v="343" actId="20577"/>
          <ac:spMkLst>
            <pc:docMk/>
            <pc:sldMk cId="444721102" sldId="716"/>
            <ac:spMk id="3" creationId="{E8A7EF3B-F1A1-DB48-974D-78F497F44C42}"/>
          </ac:spMkLst>
        </pc:spChg>
        <pc:spChg chg="mod">
          <ac:chgData name="Cristian Chilipirea" userId="34ab170da5908fc4" providerId="LiveId" clId="{F55D54D8-CB5B-7442-9AE3-80A21595AAD3}" dt="2021-11-21T09:18:03.602" v="389" actId="207"/>
          <ac:spMkLst>
            <pc:docMk/>
            <pc:sldMk cId="444721102" sldId="716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198878625" sldId="716"/>
        </pc:sldMkLst>
      </pc:sldChg>
      <pc:sldChg chg="modSp add mod">
        <pc:chgData name="Cristian Chilipirea" userId="34ab170da5908fc4" providerId="LiveId" clId="{F55D54D8-CB5B-7442-9AE3-80A21595AAD3}" dt="2021-11-21T09:28:26.537" v="461" actId="20577"/>
        <pc:sldMkLst>
          <pc:docMk/>
          <pc:sldMk cId="1897414977" sldId="717"/>
        </pc:sldMkLst>
        <pc:spChg chg="mod">
          <ac:chgData name="Cristian Chilipirea" userId="34ab170da5908fc4" providerId="LiveId" clId="{F55D54D8-CB5B-7442-9AE3-80A21595AAD3}" dt="2021-11-21T09:28:26.537" v="461" actId="20577"/>
          <ac:spMkLst>
            <pc:docMk/>
            <pc:sldMk cId="1897414977" sldId="717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902479786" sldId="717"/>
        </pc:sldMkLst>
      </pc:sldChg>
      <pc:sldChg chg="modSp add mod ord">
        <pc:chgData name="Cristian Chilipirea" userId="34ab170da5908fc4" providerId="LiveId" clId="{F55D54D8-CB5B-7442-9AE3-80A21595AAD3}" dt="2021-11-21T09:32:21.592" v="520" actId="207"/>
        <pc:sldMkLst>
          <pc:docMk/>
          <pc:sldMk cId="1327196736" sldId="718"/>
        </pc:sldMkLst>
        <pc:spChg chg="mod">
          <ac:chgData name="Cristian Chilipirea" userId="34ab170da5908fc4" providerId="LiveId" clId="{F55D54D8-CB5B-7442-9AE3-80A21595AAD3}" dt="2021-11-21T09:32:21.592" v="520" actId="207"/>
          <ac:spMkLst>
            <pc:docMk/>
            <pc:sldMk cId="1327196736" sldId="718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01288008" sldId="718"/>
        </pc:sldMkLst>
      </pc:sldChg>
      <pc:sldChg chg="modSp add mod ord">
        <pc:chgData name="Cristian Chilipirea" userId="34ab170da5908fc4" providerId="LiveId" clId="{F55D54D8-CB5B-7442-9AE3-80A21595AAD3}" dt="2021-11-21T09:42:48.072" v="615" actId="20577"/>
        <pc:sldMkLst>
          <pc:docMk/>
          <pc:sldMk cId="1185664921" sldId="719"/>
        </pc:sldMkLst>
        <pc:spChg chg="mod">
          <ac:chgData name="Cristian Chilipirea" userId="34ab170da5908fc4" providerId="LiveId" clId="{F55D54D8-CB5B-7442-9AE3-80A21595AAD3}" dt="2021-11-21T09:42:48.072" v="615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53187325" sldId="719"/>
        </pc:sldMkLst>
      </pc:sldChg>
      <pc:sldChg chg="modSp add mod ord">
        <pc:chgData name="Cristian Chilipirea" userId="34ab170da5908fc4" providerId="LiveId" clId="{F55D54D8-CB5B-7442-9AE3-80A21595AAD3}" dt="2021-11-21T09:43:27.599" v="645" actId="20577"/>
        <pc:sldMkLst>
          <pc:docMk/>
          <pc:sldMk cId="710792472" sldId="720"/>
        </pc:sldMkLst>
        <pc:spChg chg="mod">
          <ac:chgData name="Cristian Chilipirea" userId="34ab170da5908fc4" providerId="LiveId" clId="{F55D54D8-CB5B-7442-9AE3-80A21595AAD3}" dt="2021-11-21T09:43:27.599" v="645" actId="20577"/>
          <ac:spMkLst>
            <pc:docMk/>
            <pc:sldMk cId="710792472" sldId="720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274310392" sldId="720"/>
        </pc:sldMkLst>
      </pc:sldChg>
      <pc:sldChg chg="modSp add mod ord">
        <pc:chgData name="Cristian Chilipirea" userId="34ab170da5908fc4" providerId="LiveId" clId="{F55D54D8-CB5B-7442-9AE3-80A21595AAD3}" dt="2021-11-21T09:49:47.783" v="738" actId="20577"/>
        <pc:sldMkLst>
          <pc:docMk/>
          <pc:sldMk cId="1035714603" sldId="721"/>
        </pc:sldMkLst>
        <pc:spChg chg="mod">
          <ac:chgData name="Cristian Chilipirea" userId="34ab170da5908fc4" providerId="LiveId" clId="{F55D54D8-CB5B-7442-9AE3-80A21595AAD3}" dt="2021-11-21T09:49:47.783" v="738" actId="20577"/>
          <ac:spMkLst>
            <pc:docMk/>
            <pc:sldMk cId="1035714603" sldId="721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669684622" sldId="721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63476325" sldId="722"/>
        </pc:sldMkLst>
      </pc:sldChg>
      <pc:sldChg chg="modSp add mod ord">
        <pc:chgData name="Cristian Chilipirea" userId="34ab170da5908fc4" providerId="LiveId" clId="{F55D54D8-CB5B-7442-9AE3-80A21595AAD3}" dt="2021-11-21T10:15:14.450" v="1089" actId="790"/>
        <pc:sldMkLst>
          <pc:docMk/>
          <pc:sldMk cId="3922851831" sldId="722"/>
        </pc:sldMkLst>
        <pc:spChg chg="mod">
          <ac:chgData name="Cristian Chilipirea" userId="34ab170da5908fc4" providerId="LiveId" clId="{F55D54D8-CB5B-7442-9AE3-80A21595AAD3}" dt="2021-11-21T10:15:14.450" v="1089" actId="790"/>
          <ac:spMkLst>
            <pc:docMk/>
            <pc:sldMk cId="3922851831" sldId="722"/>
            <ac:spMk id="4" creationId="{FA91D514-4FD6-B84F-937D-DC3176E97DFC}"/>
          </ac:spMkLst>
        </pc:spChg>
      </pc:sldChg>
      <pc:sldChg chg="new">
        <pc:chgData name="Cristian Chilipirea" userId="34ab170da5908fc4" providerId="LiveId" clId="{F55D54D8-CB5B-7442-9AE3-80A21595AAD3}" dt="2021-11-21T09:54:17.314" v="750" actId="680"/>
        <pc:sldMkLst>
          <pc:docMk/>
          <pc:sldMk cId="641660549" sldId="723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032683005" sldId="723"/>
        </pc:sldMkLst>
      </pc:sldChg>
      <pc:sldChg chg="modSp new mod">
        <pc:chgData name="Cristian Chilipirea" userId="34ab170da5908fc4" providerId="LiveId" clId="{F55D54D8-CB5B-7442-9AE3-80A21595AAD3}" dt="2021-11-21T10:29:24.646" v="1173" actId="20577"/>
        <pc:sldMkLst>
          <pc:docMk/>
          <pc:sldMk cId="779365773" sldId="724"/>
        </pc:sldMkLst>
        <pc:spChg chg="mod">
          <ac:chgData name="Cristian Chilipirea" userId="34ab170da5908fc4" providerId="LiveId" clId="{F55D54D8-CB5B-7442-9AE3-80A21595AAD3}" dt="2021-11-21T10:29:24.646" v="1173" actId="20577"/>
          <ac:spMkLst>
            <pc:docMk/>
            <pc:sldMk cId="779365773" sldId="724"/>
            <ac:spMk id="3" creationId="{E1D0D3F4-1949-224B-927F-327843C589B1}"/>
          </ac:spMkLst>
        </pc:spChg>
        <pc:spChg chg="mod">
          <ac:chgData name="Cristian Chilipirea" userId="34ab170da5908fc4" providerId="LiveId" clId="{F55D54D8-CB5B-7442-9AE3-80A21595AAD3}" dt="2021-11-21T09:58:35.222" v="814" actId="207"/>
          <ac:spMkLst>
            <pc:docMk/>
            <pc:sldMk cId="779365773" sldId="724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31738071" sldId="724"/>
        </pc:sldMkLst>
      </pc:sldChg>
      <pc:sldChg chg="modSp add mod">
        <pc:chgData name="Cristian Chilipirea" userId="34ab170da5908fc4" providerId="LiveId" clId="{F55D54D8-CB5B-7442-9AE3-80A21595AAD3}" dt="2021-11-21T10:03:01.536" v="873" actId="20577"/>
        <pc:sldMkLst>
          <pc:docMk/>
          <pc:sldMk cId="2442435997" sldId="725"/>
        </pc:sldMkLst>
        <pc:spChg chg="mod">
          <ac:chgData name="Cristian Chilipirea" userId="34ab170da5908fc4" providerId="LiveId" clId="{F55D54D8-CB5B-7442-9AE3-80A21595AAD3}" dt="2021-11-21T10:03:01.536" v="873" actId="20577"/>
          <ac:spMkLst>
            <pc:docMk/>
            <pc:sldMk cId="2442435997" sldId="725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12021079" sldId="725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75045877" sldId="726"/>
        </pc:sldMkLst>
      </pc:sldChg>
      <pc:sldChg chg="modSp add mod ord">
        <pc:chgData name="Cristian Chilipirea" userId="34ab170da5908fc4" providerId="LiveId" clId="{F55D54D8-CB5B-7442-9AE3-80A21595AAD3}" dt="2021-11-21T10:06:16.902" v="919" actId="207"/>
        <pc:sldMkLst>
          <pc:docMk/>
          <pc:sldMk cId="2136068971" sldId="726"/>
        </pc:sldMkLst>
        <pc:spChg chg="mod">
          <ac:chgData name="Cristian Chilipirea" userId="34ab170da5908fc4" providerId="LiveId" clId="{F55D54D8-CB5B-7442-9AE3-80A21595AAD3}" dt="2021-11-21T10:06:16.902" v="919" actId="207"/>
          <ac:spMkLst>
            <pc:docMk/>
            <pc:sldMk cId="2136068971" sldId="726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942025971" sldId="727"/>
        </pc:sldMkLst>
      </pc:sldChg>
      <pc:sldChg chg="modSp add mod ord">
        <pc:chgData name="Cristian Chilipirea" userId="34ab170da5908fc4" providerId="LiveId" clId="{F55D54D8-CB5B-7442-9AE3-80A21595AAD3}" dt="2021-11-21T10:07:46.287" v="1003" actId="20577"/>
        <pc:sldMkLst>
          <pc:docMk/>
          <pc:sldMk cId="3682363642" sldId="727"/>
        </pc:sldMkLst>
        <pc:spChg chg="mod">
          <ac:chgData name="Cristian Chilipirea" userId="34ab170da5908fc4" providerId="LiveId" clId="{F55D54D8-CB5B-7442-9AE3-80A21595AAD3}" dt="2021-11-21T10:07:46.287" v="1003" actId="20577"/>
          <ac:spMkLst>
            <pc:docMk/>
            <pc:sldMk cId="3682363642" sldId="727"/>
            <ac:spMk id="4" creationId="{EE760532-871F-AB41-BEC7-3AD950279FE0}"/>
          </ac:spMkLst>
        </pc:spChg>
      </pc:sldChg>
      <pc:sldChg chg="modSp add mod ord">
        <pc:chgData name="Cristian Chilipirea" userId="34ab170da5908fc4" providerId="LiveId" clId="{F55D54D8-CB5B-7442-9AE3-80A21595AAD3}" dt="2021-11-21T10:14:30.722" v="1054" actId="20577"/>
        <pc:sldMkLst>
          <pc:docMk/>
          <pc:sldMk cId="1503003254" sldId="728"/>
        </pc:sldMkLst>
        <pc:spChg chg="mod">
          <ac:chgData name="Cristian Chilipirea" userId="34ab170da5908fc4" providerId="LiveId" clId="{F55D54D8-CB5B-7442-9AE3-80A21595AAD3}" dt="2021-11-21T10:14:30.722" v="1054" actId="20577"/>
          <ac:spMkLst>
            <pc:docMk/>
            <pc:sldMk cId="1503003254" sldId="728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646723221" sldId="728"/>
        </pc:sldMkLst>
      </pc:sldChg>
      <pc:sldChg chg="modSp add mod ord">
        <pc:chgData name="Cristian Chilipirea" userId="34ab170da5908fc4" providerId="LiveId" clId="{F55D54D8-CB5B-7442-9AE3-80A21595AAD3}" dt="2021-11-21T10:14:48.728" v="1086" actId="5793"/>
        <pc:sldMkLst>
          <pc:docMk/>
          <pc:sldMk cId="227665008" sldId="729"/>
        </pc:sldMkLst>
        <pc:spChg chg="mod">
          <ac:chgData name="Cristian Chilipirea" userId="34ab170da5908fc4" providerId="LiveId" clId="{F55D54D8-CB5B-7442-9AE3-80A21595AAD3}" dt="2021-11-21T10:14:48.728" v="1086" actId="5793"/>
          <ac:spMkLst>
            <pc:docMk/>
            <pc:sldMk cId="227665008" sldId="729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183233071" sldId="729"/>
        </pc:sldMkLst>
      </pc:sldChg>
      <pc:sldChg chg="modSp add mod ord">
        <pc:chgData name="Cristian Chilipirea" userId="34ab170da5908fc4" providerId="LiveId" clId="{F55D54D8-CB5B-7442-9AE3-80A21595AAD3}" dt="2021-11-21T10:15:21.704" v="1091" actId="20577"/>
        <pc:sldMkLst>
          <pc:docMk/>
          <pc:sldMk cId="1792251378" sldId="730"/>
        </pc:sldMkLst>
        <pc:spChg chg="mod">
          <ac:chgData name="Cristian Chilipirea" userId="34ab170da5908fc4" providerId="LiveId" clId="{F55D54D8-CB5B-7442-9AE3-80A21595AAD3}" dt="2021-11-21T10:15:21.704" v="1091" actId="20577"/>
          <ac:spMkLst>
            <pc:docMk/>
            <pc:sldMk cId="1792251378" sldId="730"/>
            <ac:spMk id="4" creationId="{EE760532-871F-AB41-BEC7-3AD950279FE0}"/>
          </ac:spMkLst>
        </pc:spChg>
      </pc:sldChg>
      <pc:sldChg chg="new">
        <pc:chgData name="Cristian Chilipirea" userId="34ab170da5908fc4" providerId="LiveId" clId="{F55D54D8-CB5B-7442-9AE3-80A21595AAD3}" dt="2021-11-21T10:20:13.122" v="1092" actId="680"/>
        <pc:sldMkLst>
          <pc:docMk/>
          <pc:sldMk cId="1912774674" sldId="731"/>
        </pc:sldMkLst>
      </pc:sldChg>
      <pc:sldChg chg="modSp new mod">
        <pc:chgData name="Cristian Chilipirea" userId="34ab170da5908fc4" providerId="LiveId" clId="{F55D54D8-CB5B-7442-9AE3-80A21595AAD3}" dt="2021-11-21T10:32:33.357" v="1190" actId="207"/>
        <pc:sldMkLst>
          <pc:docMk/>
          <pc:sldMk cId="786276604" sldId="732"/>
        </pc:sldMkLst>
        <pc:spChg chg="mod">
          <ac:chgData name="Cristian Chilipirea" userId="34ab170da5908fc4" providerId="LiveId" clId="{F55D54D8-CB5B-7442-9AE3-80A21595AAD3}" dt="2021-11-21T10:31:25.491" v="1184" actId="20577"/>
          <ac:spMkLst>
            <pc:docMk/>
            <pc:sldMk cId="786276604" sldId="732"/>
            <ac:spMk id="3" creationId="{F35F31CD-0864-EF48-9A35-F6B7E0BF47E3}"/>
          </ac:spMkLst>
        </pc:spChg>
        <pc:spChg chg="mod">
          <ac:chgData name="Cristian Chilipirea" userId="34ab170da5908fc4" providerId="LiveId" clId="{F55D54D8-CB5B-7442-9AE3-80A21595AAD3}" dt="2021-11-21T10:32:33.357" v="1190" actId="207"/>
          <ac:spMkLst>
            <pc:docMk/>
            <pc:sldMk cId="786276604" sldId="732"/>
            <ac:spMk id="4" creationId="{747888B5-D0EA-F14D-9510-57F1C50997F0}"/>
          </ac:spMkLst>
        </pc:spChg>
      </pc:sldChg>
      <pc:sldChg chg="modSp add mod ord">
        <pc:chgData name="Cristian Chilipirea" userId="34ab170da5908fc4" providerId="LiveId" clId="{F55D54D8-CB5B-7442-9AE3-80A21595AAD3}" dt="2021-11-21T10:42:23.350" v="1252" actId="20577"/>
        <pc:sldMkLst>
          <pc:docMk/>
          <pc:sldMk cId="4227510867" sldId="733"/>
        </pc:sldMkLst>
        <pc:spChg chg="mod">
          <ac:chgData name="Cristian Chilipirea" userId="34ab170da5908fc4" providerId="LiveId" clId="{F55D54D8-CB5B-7442-9AE3-80A21595AAD3}" dt="2021-11-21T10:42:23.350" v="1252" actId="20577"/>
          <ac:spMkLst>
            <pc:docMk/>
            <pc:sldMk cId="4227510867" sldId="733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8:30.016" v="1229" actId="20577"/>
        <pc:sldMkLst>
          <pc:docMk/>
          <pc:sldMk cId="2593504032" sldId="734"/>
        </pc:sldMkLst>
        <pc:spChg chg="mod">
          <ac:chgData name="Cristian Chilipirea" userId="34ab170da5908fc4" providerId="LiveId" clId="{F55D54D8-CB5B-7442-9AE3-80A21595AAD3}" dt="2021-11-21T10:38:30.016" v="1229" actId="20577"/>
          <ac:spMkLst>
            <pc:docMk/>
            <pc:sldMk cId="2593504032" sldId="734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52.932" v="1220" actId="207"/>
        <pc:sldMkLst>
          <pc:docMk/>
          <pc:sldMk cId="3247537976" sldId="735"/>
        </pc:sldMkLst>
        <pc:spChg chg="mod">
          <ac:chgData name="Cristian Chilipirea" userId="34ab170da5908fc4" providerId="LiveId" clId="{F55D54D8-CB5B-7442-9AE3-80A21595AAD3}" dt="2021-11-21T10:37:52.932" v="1220" actId="207"/>
          <ac:spMkLst>
            <pc:docMk/>
            <pc:sldMk cId="3247537976" sldId="735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34.401" v="1215" actId="207"/>
        <pc:sldMkLst>
          <pc:docMk/>
          <pc:sldMk cId="2556276374" sldId="736"/>
        </pc:sldMkLst>
        <pc:spChg chg="mod">
          <ac:chgData name="Cristian Chilipirea" userId="34ab170da5908fc4" providerId="LiveId" clId="{F55D54D8-CB5B-7442-9AE3-80A21595AAD3}" dt="2021-11-21T10:37:34.401" v="1215" actId="207"/>
          <ac:spMkLst>
            <pc:docMk/>
            <pc:sldMk cId="2556276374" sldId="736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6:04.575" v="1210" actId="207"/>
        <pc:sldMkLst>
          <pc:docMk/>
          <pc:sldMk cId="1592263092" sldId="737"/>
        </pc:sldMkLst>
        <pc:spChg chg="mod">
          <ac:chgData name="Cristian Chilipirea" userId="34ab170da5908fc4" providerId="LiveId" clId="{F55D54D8-CB5B-7442-9AE3-80A21595AAD3}" dt="2021-11-21T10:36:04.575" v="1210" actId="207"/>
          <ac:spMkLst>
            <pc:docMk/>
            <pc:sldMk cId="1592263092" sldId="737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44:11.003" v="1269" actId="20577"/>
        <pc:sldMkLst>
          <pc:docMk/>
          <pc:sldMk cId="2501303955" sldId="738"/>
        </pc:sldMkLst>
        <pc:spChg chg="mod">
          <ac:chgData name="Cristian Chilipirea" userId="34ab170da5908fc4" providerId="LiveId" clId="{F55D54D8-CB5B-7442-9AE3-80A21595AAD3}" dt="2021-11-21T10:44:11.003" v="1269" actId="20577"/>
          <ac:spMkLst>
            <pc:docMk/>
            <pc:sldMk cId="2501303955" sldId="738"/>
            <ac:spMk id="4" creationId="{747888B5-D0EA-F14D-9510-57F1C50997F0}"/>
          </ac:spMkLst>
        </pc:spChg>
      </pc:sld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23A93E5D-02BC-470F-8D0F-A23DB2CCB34B}"/>
    <pc:docChg chg="undo redo custSel addSld delSld modSld sldOrd">
      <pc:chgData name="Cristian Chilipirea" userId="34ab170da5908fc4" providerId="LiveId" clId="{23A93E5D-02BC-470F-8D0F-A23DB2CCB34B}" dt="2021-11-21T23:35:03.125" v="6241"/>
      <pc:docMkLst>
        <pc:docMk/>
      </pc:docMkLst>
      <pc:sldChg chg="modSp mod">
        <pc:chgData name="Cristian Chilipirea" userId="34ab170da5908fc4" providerId="LiveId" clId="{23A93E5D-02BC-470F-8D0F-A23DB2CCB34B}" dt="2021-11-21T16:02:16.261" v="394" actId="20577"/>
        <pc:sldMkLst>
          <pc:docMk/>
          <pc:sldMk cId="444721102" sldId="716"/>
        </pc:sldMkLst>
        <pc:spChg chg="mod">
          <ac:chgData name="Cristian Chilipirea" userId="34ab170da5908fc4" providerId="LiveId" clId="{23A93E5D-02BC-470F-8D0F-A23DB2CCB34B}" dt="2021-11-21T16:02:16.261" v="394" actId="20577"/>
          <ac:spMkLst>
            <pc:docMk/>
            <pc:sldMk cId="444721102" sldId="716"/>
            <ac:spMk id="3" creationId="{E8A7EF3B-F1A1-DB48-974D-78F497F44C42}"/>
          </ac:spMkLst>
        </pc:spChg>
      </pc:sldChg>
      <pc:sldChg chg="modSp mod">
        <pc:chgData name="Cristian Chilipirea" userId="34ab170da5908fc4" providerId="LiveId" clId="{23A93E5D-02BC-470F-8D0F-A23DB2CCB34B}" dt="2021-11-21T15:37:34.320" v="42" actId="20577"/>
        <pc:sldMkLst>
          <pc:docMk/>
          <pc:sldMk cId="1185664921" sldId="719"/>
        </pc:sldMkLst>
        <pc:spChg chg="mod">
          <ac:chgData name="Cristian Chilipirea" userId="34ab170da5908fc4" providerId="LiveId" clId="{23A93E5D-02BC-470F-8D0F-A23DB2CCB34B}" dt="2021-11-21T15:37:34.320" v="42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modSp mod">
        <pc:chgData name="Cristian Chilipirea" userId="34ab170da5908fc4" providerId="LiveId" clId="{23A93E5D-02BC-470F-8D0F-A23DB2CCB34B}" dt="2021-11-21T15:38:15.345" v="50" actId="20577"/>
        <pc:sldMkLst>
          <pc:docMk/>
          <pc:sldMk cId="3247537976" sldId="735"/>
        </pc:sldMkLst>
        <pc:spChg chg="mod">
          <ac:chgData name="Cristian Chilipirea" userId="34ab170da5908fc4" providerId="LiveId" clId="{23A93E5D-02BC-470F-8D0F-A23DB2CCB34B}" dt="2021-11-21T15:38:15.345" v="50" actId="20577"/>
          <ac:spMkLst>
            <pc:docMk/>
            <pc:sldMk cId="3247537976" sldId="735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55.889" v="46" actId="20577"/>
        <pc:sldMkLst>
          <pc:docMk/>
          <pc:sldMk cId="2556276374" sldId="736"/>
        </pc:sldMkLst>
        <pc:spChg chg="mod">
          <ac:chgData name="Cristian Chilipirea" userId="34ab170da5908fc4" providerId="LiveId" clId="{23A93E5D-02BC-470F-8D0F-A23DB2CCB34B}" dt="2021-11-21T15:37:55.889" v="46" actId="20577"/>
          <ac:spMkLst>
            <pc:docMk/>
            <pc:sldMk cId="2556276374" sldId="736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12.309" v="37" actId="27636"/>
        <pc:sldMkLst>
          <pc:docMk/>
          <pc:sldMk cId="1592263092" sldId="737"/>
        </pc:sldMkLst>
        <pc:spChg chg="mod">
          <ac:chgData name="Cristian Chilipirea" userId="34ab170da5908fc4" providerId="LiveId" clId="{23A93E5D-02BC-470F-8D0F-A23DB2CCB34B}" dt="2021-11-21T15:37:12.309" v="37" actId="27636"/>
          <ac:spMkLst>
            <pc:docMk/>
            <pc:sldMk cId="1592263092" sldId="737"/>
            <ac:spMk id="4" creationId="{747888B5-D0EA-F14D-9510-57F1C50997F0}"/>
          </ac:spMkLst>
        </pc:spChg>
      </pc:sldChg>
      <pc:sldChg chg="new">
        <pc:chgData name="Cristian Chilipirea" userId="34ab170da5908fc4" providerId="LiveId" clId="{23A93E5D-02BC-470F-8D0F-A23DB2CCB34B}" dt="2021-11-21T15:40:58.547" v="51" actId="680"/>
        <pc:sldMkLst>
          <pc:docMk/>
          <pc:sldMk cId="3386117071" sldId="739"/>
        </pc:sldMkLst>
      </pc:sldChg>
      <pc:sldChg chg="addSp delSp modSp new mod">
        <pc:chgData name="Cristian Chilipirea" userId="34ab170da5908fc4" providerId="LiveId" clId="{23A93E5D-02BC-470F-8D0F-A23DB2CCB34B}" dt="2021-11-21T15:55:24.649" v="251" actId="1076"/>
        <pc:sldMkLst>
          <pc:docMk/>
          <pc:sldMk cId="2271646394" sldId="740"/>
        </pc:sldMkLst>
        <pc:spChg chg="mod">
          <ac:chgData name="Cristian Chilipirea" userId="34ab170da5908fc4" providerId="LiveId" clId="{23A93E5D-02BC-470F-8D0F-A23DB2CCB34B}" dt="2021-11-21T15:54:29.270" v="239" actId="14100"/>
          <ac:spMkLst>
            <pc:docMk/>
            <pc:sldMk cId="2271646394" sldId="740"/>
            <ac:spMk id="3" creationId="{4AE6B8ED-D192-415F-8B42-6FE9535A7CF9}"/>
          </ac:spMkLst>
        </pc:spChg>
        <pc:spChg chg="del">
          <ac:chgData name="Cristian Chilipirea" userId="34ab170da5908fc4" providerId="LiveId" clId="{23A93E5D-02BC-470F-8D0F-A23DB2CCB34B}" dt="2021-11-21T15:41:01.256" v="53"/>
          <ac:spMkLst>
            <pc:docMk/>
            <pc:sldMk cId="2271646394" sldId="740"/>
            <ac:spMk id="4" creationId="{46AA4719-BF52-4632-9585-481BEE0044D8}"/>
          </ac:spMkLst>
        </pc:spChg>
        <pc:spChg chg="add del mod">
          <ac:chgData name="Cristian Chilipirea" userId="34ab170da5908fc4" providerId="LiveId" clId="{23A93E5D-02BC-470F-8D0F-A23DB2CCB34B}" dt="2021-11-21T15:55:17.079" v="249" actId="478"/>
          <ac:spMkLst>
            <pc:docMk/>
            <pc:sldMk cId="2271646394" sldId="740"/>
            <ac:spMk id="5" creationId="{7AAA7639-4B21-4072-B493-11E5359C3E4D}"/>
          </ac:spMkLst>
        </pc:spChg>
        <pc:spChg chg="add mod">
          <ac:chgData name="Cristian Chilipirea" userId="34ab170da5908fc4" providerId="LiveId" clId="{23A93E5D-02BC-470F-8D0F-A23DB2CCB34B}" dt="2021-11-21T15:55:24.649" v="251" actId="1076"/>
          <ac:spMkLst>
            <pc:docMk/>
            <pc:sldMk cId="2271646394" sldId="740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37.347" v="496" actId="20577"/>
        <pc:sldMkLst>
          <pc:docMk/>
          <pc:sldMk cId="956085075" sldId="741"/>
        </pc:sldMkLst>
        <pc:spChg chg="mod">
          <ac:chgData name="Cristian Chilipirea" userId="34ab170da5908fc4" providerId="LiveId" clId="{23A93E5D-02BC-470F-8D0F-A23DB2CCB34B}" dt="2021-11-21T16:01:35.460" v="375" actId="27636"/>
          <ac:spMkLst>
            <pc:docMk/>
            <pc:sldMk cId="956085075" sldId="741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37.347" v="496" actId="20577"/>
          <ac:spMkLst>
            <pc:docMk/>
            <pc:sldMk cId="956085075" sldId="741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48.811" v="500" actId="20577"/>
        <pc:sldMkLst>
          <pc:docMk/>
          <pc:sldMk cId="586066054" sldId="742"/>
        </pc:sldMkLst>
        <pc:spChg chg="mod">
          <ac:chgData name="Cristian Chilipirea" userId="34ab170da5908fc4" providerId="LiveId" clId="{23A93E5D-02BC-470F-8D0F-A23DB2CCB34B}" dt="2021-11-21T16:01:40.369" v="377" actId="27636"/>
          <ac:spMkLst>
            <pc:docMk/>
            <pc:sldMk cId="586066054" sldId="742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48.811" v="500" actId="20577"/>
          <ac:spMkLst>
            <pc:docMk/>
            <pc:sldMk cId="586066054" sldId="742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7:51.966" v="702" actId="14100"/>
        <pc:sldMkLst>
          <pc:docMk/>
          <pc:sldMk cId="2794929430" sldId="743"/>
        </pc:sldMkLst>
        <pc:spChg chg="mod">
          <ac:chgData name="Cristian Chilipirea" userId="34ab170da5908fc4" providerId="LiveId" clId="{23A93E5D-02BC-470F-8D0F-A23DB2CCB34B}" dt="2021-11-21T16:01:43.472" v="379" actId="27636"/>
          <ac:spMkLst>
            <pc:docMk/>
            <pc:sldMk cId="2794929430" sldId="743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7:51.966" v="702" actId="14100"/>
          <ac:spMkLst>
            <pc:docMk/>
            <pc:sldMk cId="2794929430" sldId="743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7:39:55.944" v="1865" actId="20577"/>
        <pc:sldMkLst>
          <pc:docMk/>
          <pc:sldMk cId="3789310333" sldId="744"/>
        </pc:sldMkLst>
        <pc:spChg chg="mod">
          <ac:chgData name="Cristian Chilipirea" userId="34ab170da5908fc4" providerId="LiveId" clId="{23A93E5D-02BC-470F-8D0F-A23DB2CCB34B}" dt="2021-11-21T16:01:46.181" v="381" actId="27636"/>
          <ac:spMkLst>
            <pc:docMk/>
            <pc:sldMk cId="3789310333" sldId="744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7:39:55.944" v="1865" actId="20577"/>
          <ac:spMkLst>
            <pc:docMk/>
            <pc:sldMk cId="3789310333" sldId="744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8:37.455" v="735" actId="20577"/>
        <pc:sldMkLst>
          <pc:docMk/>
          <pc:sldMk cId="3132310818" sldId="745"/>
        </pc:sldMkLst>
        <pc:spChg chg="mod">
          <ac:chgData name="Cristian Chilipirea" userId="34ab170da5908fc4" providerId="LiveId" clId="{23A93E5D-02BC-470F-8D0F-A23DB2CCB34B}" dt="2021-11-21T16:01:49.181" v="383" actId="27636"/>
          <ac:spMkLst>
            <pc:docMk/>
            <pc:sldMk cId="3132310818" sldId="745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8:37.455" v="735" actId="20577"/>
          <ac:spMkLst>
            <pc:docMk/>
            <pc:sldMk cId="3132310818" sldId="745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10:07.421" v="826" actId="255"/>
        <pc:sldMkLst>
          <pc:docMk/>
          <pc:sldMk cId="1617193624" sldId="746"/>
        </pc:sldMkLst>
        <pc:spChg chg="mod">
          <ac:chgData name="Cristian Chilipirea" userId="34ab170da5908fc4" providerId="LiveId" clId="{23A93E5D-02BC-470F-8D0F-A23DB2CCB34B}" dt="2021-11-21T16:01:52.292" v="385" actId="27636"/>
          <ac:spMkLst>
            <pc:docMk/>
            <pc:sldMk cId="1617193624" sldId="746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10:07.421" v="826" actId="255"/>
          <ac:spMkLst>
            <pc:docMk/>
            <pc:sldMk cId="1617193624" sldId="746"/>
            <ac:spMk id="6" creationId="{7522526F-B649-4404-9FC8-C3A67F177226}"/>
          </ac:spMkLst>
        </pc:spChg>
      </pc:sldChg>
      <pc:sldChg chg="modSp add mod ord">
        <pc:chgData name="Cristian Chilipirea" userId="34ab170da5908fc4" providerId="LiveId" clId="{23A93E5D-02BC-470F-8D0F-A23DB2CCB34B}" dt="2021-11-21T16:07:01.496" v="636" actId="27636"/>
        <pc:sldMkLst>
          <pc:docMk/>
          <pc:sldMk cId="970115282" sldId="747"/>
        </pc:sldMkLst>
        <pc:spChg chg="mod">
          <ac:chgData name="Cristian Chilipirea" userId="34ab170da5908fc4" providerId="LiveId" clId="{23A93E5D-02BC-470F-8D0F-A23DB2CCB34B}" dt="2021-11-21T16:07:01.496" v="636" actId="27636"/>
          <ac:spMkLst>
            <pc:docMk/>
            <pc:sldMk cId="970115282" sldId="747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5:35.295" v="536" actId="403"/>
          <ac:spMkLst>
            <pc:docMk/>
            <pc:sldMk cId="970115282" sldId="747"/>
            <ac:spMk id="6" creationId="{7522526F-B649-4404-9FC8-C3A67F177226}"/>
          </ac:spMkLst>
        </pc:spChg>
      </pc:sldChg>
      <pc:sldChg chg="new">
        <pc:chgData name="Cristian Chilipirea" userId="34ab170da5908fc4" providerId="LiveId" clId="{23A93E5D-02BC-470F-8D0F-A23DB2CCB34B}" dt="2021-11-21T16:10:10.702" v="827" actId="680"/>
        <pc:sldMkLst>
          <pc:docMk/>
          <pc:sldMk cId="1878868364" sldId="748"/>
        </pc:sldMkLst>
      </pc:sldChg>
      <pc:sldChg chg="addSp delSp modSp new mod">
        <pc:chgData name="Cristian Chilipirea" userId="34ab170da5908fc4" providerId="LiveId" clId="{23A93E5D-02BC-470F-8D0F-A23DB2CCB34B}" dt="2021-11-21T16:23:22.773" v="978" actId="20577"/>
        <pc:sldMkLst>
          <pc:docMk/>
          <pc:sldMk cId="2253715982" sldId="749"/>
        </pc:sldMkLst>
        <pc:spChg chg="mod">
          <ac:chgData name="Cristian Chilipirea" userId="34ab170da5908fc4" providerId="LiveId" clId="{23A93E5D-02BC-470F-8D0F-A23DB2CCB34B}" dt="2021-11-21T16:21:32.748" v="947" actId="20577"/>
          <ac:spMkLst>
            <pc:docMk/>
            <pc:sldMk cId="2253715982" sldId="749"/>
            <ac:spMk id="3" creationId="{D5DA9080-5DE8-404A-9CBA-5CDA320BCDE4}"/>
          </ac:spMkLst>
        </pc:spChg>
        <pc:spChg chg="add del mod">
          <ac:chgData name="Cristian Chilipirea" userId="34ab170da5908fc4" providerId="LiveId" clId="{23A93E5D-02BC-470F-8D0F-A23DB2CCB34B}" dt="2021-11-21T16:23:22.773" v="978" actId="20577"/>
          <ac:spMkLst>
            <pc:docMk/>
            <pc:sldMk cId="2253715982" sldId="749"/>
            <ac:spMk id="4" creationId="{6D58C2D9-CB45-4932-BD85-4CA8F3B7E56E}"/>
          </ac:spMkLst>
        </pc:spChg>
        <pc:spChg chg="add del mod">
          <ac:chgData name="Cristian Chilipirea" userId="34ab170da5908fc4" providerId="LiveId" clId="{23A93E5D-02BC-470F-8D0F-A23DB2CCB34B}" dt="2021-11-21T16:11:27.181" v="831"/>
          <ac:spMkLst>
            <pc:docMk/>
            <pc:sldMk cId="2253715982" sldId="749"/>
            <ac:spMk id="5" creationId="{D7E00265-76F3-4DAC-BB85-F2FDDDC7EF6D}"/>
          </ac:spMkLst>
        </pc:spChg>
        <pc:spChg chg="add del">
          <ac:chgData name="Cristian Chilipirea" userId="34ab170da5908fc4" providerId="LiveId" clId="{23A93E5D-02BC-470F-8D0F-A23DB2CCB34B}" dt="2021-11-21T16:11:31.545" v="834"/>
          <ac:spMkLst>
            <pc:docMk/>
            <pc:sldMk cId="2253715982" sldId="749"/>
            <ac:spMk id="6" creationId="{7C882EEE-32D6-46A7-A7D6-BFF6F68D7D70}"/>
          </ac:spMkLst>
        </pc:spChg>
        <pc:spChg chg="add del">
          <ac:chgData name="Cristian Chilipirea" userId="34ab170da5908fc4" providerId="LiveId" clId="{23A93E5D-02BC-470F-8D0F-A23DB2CCB34B}" dt="2021-11-21T16:11:33.766" v="836"/>
          <ac:spMkLst>
            <pc:docMk/>
            <pc:sldMk cId="2253715982" sldId="749"/>
            <ac:spMk id="7" creationId="{A3CFCE04-561B-4111-989E-CF53BF6FB0E8}"/>
          </ac:spMkLst>
        </pc:spChg>
        <pc:spChg chg="add del">
          <ac:chgData name="Cristian Chilipirea" userId="34ab170da5908fc4" providerId="LiveId" clId="{23A93E5D-02BC-470F-8D0F-A23DB2CCB34B}" dt="2021-11-21T16:11:37.981" v="838"/>
          <ac:spMkLst>
            <pc:docMk/>
            <pc:sldMk cId="2253715982" sldId="749"/>
            <ac:spMk id="8" creationId="{1FB8B868-EBEB-455C-91BD-F1B9B1AED227}"/>
          </ac:spMkLst>
        </pc:spChg>
      </pc:sldChg>
      <pc:sldChg chg="modSp add mod">
        <pc:chgData name="Cristian Chilipirea" userId="34ab170da5908fc4" providerId="LiveId" clId="{23A93E5D-02BC-470F-8D0F-A23DB2CCB34B}" dt="2021-11-21T16:28:08.752" v="1191" actId="20577"/>
        <pc:sldMkLst>
          <pc:docMk/>
          <pc:sldMk cId="3840947112" sldId="750"/>
        </pc:sldMkLst>
        <pc:spChg chg="mod">
          <ac:chgData name="Cristian Chilipirea" userId="34ab170da5908fc4" providerId="LiveId" clId="{23A93E5D-02BC-470F-8D0F-A23DB2CCB34B}" dt="2021-11-21T16:28:08.752" v="1191" actId="20577"/>
          <ac:spMkLst>
            <pc:docMk/>
            <pc:sldMk cId="3840947112" sldId="750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3:43.096" v="994" actId="20577"/>
          <ac:spMkLst>
            <pc:docMk/>
            <pc:sldMk cId="3840947112" sldId="750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8:04.880" v="1190" actId="20577"/>
        <pc:sldMkLst>
          <pc:docMk/>
          <pc:sldMk cId="2435080596" sldId="751"/>
        </pc:sldMkLst>
        <pc:spChg chg="mod">
          <ac:chgData name="Cristian Chilipirea" userId="34ab170da5908fc4" providerId="LiveId" clId="{23A93E5D-02BC-470F-8D0F-A23DB2CCB34B}" dt="2021-11-21T16:28:04.880" v="1190" actId="20577"/>
          <ac:spMkLst>
            <pc:docMk/>
            <pc:sldMk cId="2435080596" sldId="751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4:18.104" v="1039" actId="20577"/>
          <ac:spMkLst>
            <pc:docMk/>
            <pc:sldMk cId="2435080596" sldId="751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48:44.440" v="1434" actId="1076"/>
        <pc:sldMkLst>
          <pc:docMk/>
          <pc:sldMk cId="1678441717" sldId="752"/>
        </pc:sldMkLst>
        <pc:spChg chg="mod">
          <ac:chgData name="Cristian Chilipirea" userId="34ab170da5908fc4" providerId="LiveId" clId="{23A93E5D-02BC-470F-8D0F-A23DB2CCB34B}" dt="2021-11-21T16:27:52.261" v="1187" actId="20577"/>
          <ac:spMkLst>
            <pc:docMk/>
            <pc:sldMk cId="1678441717" sldId="752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48:44.440" v="1434" actId="1076"/>
          <ac:spMkLst>
            <pc:docMk/>
            <pc:sldMk cId="1678441717" sldId="752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7:56.228" v="1188" actId="20577"/>
        <pc:sldMkLst>
          <pc:docMk/>
          <pc:sldMk cId="2974407274" sldId="753"/>
        </pc:sldMkLst>
        <pc:spChg chg="mod">
          <ac:chgData name="Cristian Chilipirea" userId="34ab170da5908fc4" providerId="LiveId" clId="{23A93E5D-02BC-470F-8D0F-A23DB2CCB34B}" dt="2021-11-21T16:27:56.228" v="1188" actId="20577"/>
          <ac:spMkLst>
            <pc:docMk/>
            <pc:sldMk cId="2974407274" sldId="753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7:36.705" v="1183" actId="20577"/>
          <ac:spMkLst>
            <pc:docMk/>
            <pc:sldMk cId="2974407274" sldId="753"/>
            <ac:spMk id="4" creationId="{6D58C2D9-CB45-4932-BD85-4CA8F3B7E56E}"/>
          </ac:spMkLst>
        </pc:spChg>
      </pc:sldChg>
      <pc:sldChg chg="modSp add mod ord">
        <pc:chgData name="Cristian Chilipirea" userId="34ab170da5908fc4" providerId="LiveId" clId="{23A93E5D-02BC-470F-8D0F-A23DB2CCB34B}" dt="2021-11-21T16:27:59.812" v="1189" actId="20577"/>
        <pc:sldMkLst>
          <pc:docMk/>
          <pc:sldMk cId="1865712095" sldId="754"/>
        </pc:sldMkLst>
        <pc:spChg chg="mod">
          <ac:chgData name="Cristian Chilipirea" userId="34ab170da5908fc4" providerId="LiveId" clId="{23A93E5D-02BC-470F-8D0F-A23DB2CCB34B}" dt="2021-11-21T16:27:59.812" v="1189" actId="20577"/>
          <ac:spMkLst>
            <pc:docMk/>
            <pc:sldMk cId="1865712095" sldId="754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6:00.860" v="1146" actId="27636"/>
          <ac:spMkLst>
            <pc:docMk/>
            <pc:sldMk cId="1865712095" sldId="754"/>
            <ac:spMk id="4" creationId="{6D58C2D9-CB45-4932-BD85-4CA8F3B7E56E}"/>
          </ac:spMkLst>
        </pc:spChg>
      </pc:sldChg>
      <pc:sldChg chg="new">
        <pc:chgData name="Cristian Chilipirea" userId="34ab170da5908fc4" providerId="LiveId" clId="{23A93E5D-02BC-470F-8D0F-A23DB2CCB34B}" dt="2021-11-21T16:28:13.268" v="1192" actId="680"/>
        <pc:sldMkLst>
          <pc:docMk/>
          <pc:sldMk cId="4166786567" sldId="755"/>
        </pc:sldMkLst>
      </pc:sldChg>
      <pc:sldChg chg="modSp new mod">
        <pc:chgData name="Cristian Chilipirea" userId="34ab170da5908fc4" providerId="LiveId" clId="{23A93E5D-02BC-470F-8D0F-A23DB2CCB34B}" dt="2021-11-21T16:47:26.553" v="1307" actId="21"/>
        <pc:sldMkLst>
          <pc:docMk/>
          <pc:sldMk cId="4294905479" sldId="756"/>
        </pc:sldMkLst>
        <pc:spChg chg="mod">
          <ac:chgData name="Cristian Chilipirea" userId="34ab170da5908fc4" providerId="LiveId" clId="{23A93E5D-02BC-470F-8D0F-A23DB2CCB34B}" dt="2021-11-21T16:42:27.574" v="1247" actId="20577"/>
          <ac:spMkLst>
            <pc:docMk/>
            <pc:sldMk cId="4294905479" sldId="756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26.553" v="1307" actId="21"/>
          <ac:spMkLst>
            <pc:docMk/>
            <pc:sldMk cId="4294905479" sldId="756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32.198" v="1311"/>
        <pc:sldMkLst>
          <pc:docMk/>
          <pc:sldMk cId="1345334606" sldId="757"/>
        </pc:sldMkLst>
        <pc:spChg chg="mod">
          <ac:chgData name="Cristian Chilipirea" userId="34ab170da5908fc4" providerId="LiveId" clId="{23A93E5D-02BC-470F-8D0F-A23DB2CCB34B}" dt="2021-11-21T16:43:51.452" v="1259" actId="6549"/>
          <ac:spMkLst>
            <pc:docMk/>
            <pc:sldMk cId="1345334606" sldId="757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32.198" v="1311"/>
          <ac:spMkLst>
            <pc:docMk/>
            <pc:sldMk cId="1345334606" sldId="757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58.511" v="1355" actId="20577"/>
        <pc:sldMkLst>
          <pc:docMk/>
          <pc:sldMk cId="3746782714" sldId="758"/>
        </pc:sldMkLst>
        <pc:spChg chg="mod">
          <ac:chgData name="Cristian Chilipirea" userId="34ab170da5908fc4" providerId="LiveId" clId="{23A93E5D-02BC-470F-8D0F-A23DB2CCB34B}" dt="2021-11-21T16:43:56.189" v="1260" actId="6549"/>
          <ac:spMkLst>
            <pc:docMk/>
            <pc:sldMk cId="3746782714" sldId="758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58.511" v="1355" actId="20577"/>
          <ac:spMkLst>
            <pc:docMk/>
            <pc:sldMk cId="3746782714" sldId="758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15.506" v="1395" actId="20577"/>
        <pc:sldMkLst>
          <pc:docMk/>
          <pc:sldMk cId="1656966107" sldId="759"/>
        </pc:sldMkLst>
        <pc:spChg chg="mod">
          <ac:chgData name="Cristian Chilipirea" userId="34ab170da5908fc4" providerId="LiveId" clId="{23A93E5D-02BC-470F-8D0F-A23DB2CCB34B}" dt="2021-11-21T16:44:00.759" v="1261" actId="6549"/>
          <ac:spMkLst>
            <pc:docMk/>
            <pc:sldMk cId="1656966107" sldId="759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15.506" v="1395" actId="20577"/>
          <ac:spMkLst>
            <pc:docMk/>
            <pc:sldMk cId="1656966107" sldId="759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28.834" v="1429" actId="20577"/>
        <pc:sldMkLst>
          <pc:docMk/>
          <pc:sldMk cId="2475213713" sldId="760"/>
        </pc:sldMkLst>
        <pc:spChg chg="mod">
          <ac:chgData name="Cristian Chilipirea" userId="34ab170da5908fc4" providerId="LiveId" clId="{23A93E5D-02BC-470F-8D0F-A23DB2CCB34B}" dt="2021-11-21T16:44:06.087" v="1262" actId="6549"/>
          <ac:spMkLst>
            <pc:docMk/>
            <pc:sldMk cId="2475213713" sldId="760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28.834" v="1429" actId="20577"/>
          <ac:spMkLst>
            <pc:docMk/>
            <pc:sldMk cId="2475213713" sldId="760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50.747" v="1435"/>
        <pc:sldMkLst>
          <pc:docMk/>
          <pc:sldMk cId="3919740400" sldId="761"/>
        </pc:sldMkLst>
        <pc:spChg chg="mod">
          <ac:chgData name="Cristian Chilipirea" userId="34ab170da5908fc4" providerId="LiveId" clId="{23A93E5D-02BC-470F-8D0F-A23DB2CCB34B}" dt="2021-11-21T16:44:11.854" v="1263" actId="6549"/>
          <ac:spMkLst>
            <pc:docMk/>
            <pc:sldMk cId="3919740400" sldId="761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50.747" v="1435"/>
          <ac:spMkLst>
            <pc:docMk/>
            <pc:sldMk cId="3919740400" sldId="761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9:03.991" v="1460" actId="20577"/>
        <pc:sldMkLst>
          <pc:docMk/>
          <pc:sldMk cId="895070036" sldId="762"/>
        </pc:sldMkLst>
        <pc:spChg chg="mod">
          <ac:chgData name="Cristian Chilipirea" userId="34ab170da5908fc4" providerId="LiveId" clId="{23A93E5D-02BC-470F-8D0F-A23DB2CCB34B}" dt="2021-11-21T16:44:17.266" v="1264" actId="6549"/>
          <ac:spMkLst>
            <pc:docMk/>
            <pc:sldMk cId="895070036" sldId="762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9:03.991" v="1460" actId="20577"/>
          <ac:spMkLst>
            <pc:docMk/>
            <pc:sldMk cId="895070036" sldId="762"/>
            <ac:spMk id="4" creationId="{3869AB21-40C5-4D48-8A3C-29B3935710C7}"/>
          </ac:spMkLst>
        </pc:spChg>
      </pc:sldChg>
      <pc:sldChg chg="new">
        <pc:chgData name="Cristian Chilipirea" userId="34ab170da5908fc4" providerId="LiveId" clId="{23A93E5D-02BC-470F-8D0F-A23DB2CCB34B}" dt="2021-11-21T16:49:08.440" v="1461" actId="680"/>
        <pc:sldMkLst>
          <pc:docMk/>
          <pc:sldMk cId="1446494371" sldId="763"/>
        </pc:sldMkLst>
      </pc:sldChg>
      <pc:sldChg chg="addSp delSp modSp new mod ord">
        <pc:chgData name="Cristian Chilipirea" userId="34ab170da5908fc4" providerId="LiveId" clId="{23A93E5D-02BC-470F-8D0F-A23DB2CCB34B}" dt="2021-11-21T17:35:55.259" v="1645" actId="20577"/>
        <pc:sldMkLst>
          <pc:docMk/>
          <pc:sldMk cId="3046794398" sldId="764"/>
        </pc:sldMkLst>
        <pc:spChg chg="mod">
          <ac:chgData name="Cristian Chilipirea" userId="34ab170da5908fc4" providerId="LiveId" clId="{23A93E5D-02BC-470F-8D0F-A23DB2CCB34B}" dt="2021-11-21T17:06:28.080" v="1491" actId="20577"/>
          <ac:spMkLst>
            <pc:docMk/>
            <pc:sldMk cId="3046794398" sldId="764"/>
            <ac:spMk id="3" creationId="{3B831247-29A1-4BCF-9077-4322A1B8565F}"/>
          </ac:spMkLst>
        </pc:spChg>
        <pc:spChg chg="add del mod">
          <ac:chgData name="Cristian Chilipirea" userId="34ab170da5908fc4" providerId="LiveId" clId="{23A93E5D-02BC-470F-8D0F-A23DB2CCB34B}" dt="2021-11-21T17:35:55.259" v="1645" actId="20577"/>
          <ac:spMkLst>
            <pc:docMk/>
            <pc:sldMk cId="3046794398" sldId="764"/>
            <ac:spMk id="4" creationId="{6D82EEBB-79A1-417D-8624-8B3B67769977}"/>
          </ac:spMkLst>
        </pc:spChg>
        <pc:spChg chg="add del mod">
          <ac:chgData name="Cristian Chilipirea" userId="34ab170da5908fc4" providerId="LiveId" clId="{23A93E5D-02BC-470F-8D0F-A23DB2CCB34B}" dt="2021-11-21T17:06:41.044" v="1494"/>
          <ac:spMkLst>
            <pc:docMk/>
            <pc:sldMk cId="3046794398" sldId="764"/>
            <ac:spMk id="5" creationId="{A80396DF-8BBF-401E-95D5-8D63AD4BA388}"/>
          </ac:spMkLst>
        </pc:spChg>
      </pc:sldChg>
      <pc:sldChg chg="add">
        <pc:chgData name="Cristian Chilipirea" userId="34ab170da5908fc4" providerId="LiveId" clId="{23A93E5D-02BC-470F-8D0F-A23DB2CCB34B}" dt="2021-11-21T17:26:48.050" v="1552" actId="2890"/>
        <pc:sldMkLst>
          <pc:docMk/>
          <pc:sldMk cId="3500009263" sldId="765"/>
        </pc:sldMkLst>
      </pc:sldChg>
      <pc:sldChg chg="modSp add mod">
        <pc:chgData name="Cristian Chilipirea" userId="34ab170da5908fc4" providerId="LiveId" clId="{23A93E5D-02BC-470F-8D0F-A23DB2CCB34B}" dt="2021-11-21T17:36:07.247" v="1695" actId="20577"/>
        <pc:sldMkLst>
          <pc:docMk/>
          <pc:sldMk cId="1412786661" sldId="766"/>
        </pc:sldMkLst>
        <pc:spChg chg="mod">
          <ac:chgData name="Cristian Chilipirea" userId="34ab170da5908fc4" providerId="LiveId" clId="{23A93E5D-02BC-470F-8D0F-A23DB2CCB34B}" dt="2021-11-21T17:36:07.247" v="1695" actId="20577"/>
          <ac:spMkLst>
            <pc:docMk/>
            <pc:sldMk cId="1412786661" sldId="766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55:16.481" v="2488" actId="27636"/>
        <pc:sldMkLst>
          <pc:docMk/>
          <pc:sldMk cId="3591820353" sldId="767"/>
        </pc:sldMkLst>
        <pc:spChg chg="mod">
          <ac:chgData name="Cristian Chilipirea" userId="34ab170da5908fc4" providerId="LiveId" clId="{23A93E5D-02BC-470F-8D0F-A23DB2CCB34B}" dt="2021-11-21T17:55:16.481" v="2488" actId="27636"/>
          <ac:spMkLst>
            <pc:docMk/>
            <pc:sldMk cId="3591820353" sldId="767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8:32.778" v="1821" actId="20577"/>
        <pc:sldMkLst>
          <pc:docMk/>
          <pc:sldMk cId="638927329" sldId="768"/>
        </pc:sldMkLst>
        <pc:spChg chg="mod">
          <ac:chgData name="Cristian Chilipirea" userId="34ab170da5908fc4" providerId="LiveId" clId="{23A93E5D-02BC-470F-8D0F-A23DB2CCB34B}" dt="2021-11-21T17:38:32.778" v="1821" actId="20577"/>
          <ac:spMkLst>
            <pc:docMk/>
            <pc:sldMk cId="638927329" sldId="768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9:20.563" v="1828" actId="404"/>
        <pc:sldMkLst>
          <pc:docMk/>
          <pc:sldMk cId="238006391" sldId="769"/>
        </pc:sldMkLst>
        <pc:spChg chg="mod">
          <ac:chgData name="Cristian Chilipirea" userId="34ab170da5908fc4" providerId="LiveId" clId="{23A93E5D-02BC-470F-8D0F-A23DB2CCB34B}" dt="2021-11-21T17:39:20.563" v="1828" actId="404"/>
          <ac:spMkLst>
            <pc:docMk/>
            <pc:sldMk cId="238006391" sldId="769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05.687" v="1868"/>
        <pc:sldMkLst>
          <pc:docMk/>
          <pc:sldMk cId="741789073" sldId="770"/>
        </pc:sldMkLst>
        <pc:spChg chg="mod">
          <ac:chgData name="Cristian Chilipirea" userId="34ab170da5908fc4" providerId="LiveId" clId="{23A93E5D-02BC-470F-8D0F-A23DB2CCB34B}" dt="2021-11-21T17:40:05.687" v="1868"/>
          <ac:spMkLst>
            <pc:docMk/>
            <pc:sldMk cId="741789073" sldId="770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22.964" v="1872" actId="6549"/>
        <pc:sldMkLst>
          <pc:docMk/>
          <pc:sldMk cId="3397355729" sldId="771"/>
        </pc:sldMkLst>
        <pc:spChg chg="mod">
          <ac:chgData name="Cristian Chilipirea" userId="34ab170da5908fc4" providerId="LiveId" clId="{23A93E5D-02BC-470F-8D0F-A23DB2CCB34B}" dt="2021-11-21T17:40:22.964" v="1872" actId="6549"/>
          <ac:spMkLst>
            <pc:docMk/>
            <pc:sldMk cId="3397355729" sldId="771"/>
            <ac:spMk id="4" creationId="{6D82EEBB-79A1-417D-8624-8B3B67769977}"/>
          </ac:spMkLst>
        </pc:spChg>
      </pc:sldChg>
      <pc:sldChg chg="new">
        <pc:chgData name="Cristian Chilipirea" userId="34ab170da5908fc4" providerId="LiveId" clId="{23A93E5D-02BC-470F-8D0F-A23DB2CCB34B}" dt="2021-11-21T17:41:20.395" v="1873" actId="680"/>
        <pc:sldMkLst>
          <pc:docMk/>
          <pc:sldMk cId="3317027286" sldId="772"/>
        </pc:sldMkLst>
      </pc:sldChg>
      <pc:sldChg chg="modSp new mod">
        <pc:chgData name="Cristian Chilipirea" userId="34ab170da5908fc4" providerId="LiveId" clId="{23A93E5D-02BC-470F-8D0F-A23DB2CCB34B}" dt="2021-11-21T17:49:52.160" v="2032" actId="20577"/>
        <pc:sldMkLst>
          <pc:docMk/>
          <pc:sldMk cId="1738597501" sldId="773"/>
        </pc:sldMkLst>
        <pc:spChg chg="mod">
          <ac:chgData name="Cristian Chilipirea" userId="34ab170da5908fc4" providerId="LiveId" clId="{23A93E5D-02BC-470F-8D0F-A23DB2CCB34B}" dt="2021-11-21T17:49:52.160" v="2032" actId="20577"/>
          <ac:spMkLst>
            <pc:docMk/>
            <pc:sldMk cId="1738597501" sldId="773"/>
            <ac:spMk id="3" creationId="{32FB5A5C-0DC9-4CA1-B7DB-0628C3932011}"/>
          </ac:spMkLst>
        </pc:spChg>
        <pc:spChg chg="mod">
          <ac:chgData name="Cristian Chilipirea" userId="34ab170da5908fc4" providerId="LiveId" clId="{23A93E5D-02BC-470F-8D0F-A23DB2CCB34B}" dt="2021-11-21T17:46:26.916" v="1924" actId="207"/>
          <ac:spMkLst>
            <pc:docMk/>
            <pc:sldMk cId="1738597501" sldId="773"/>
            <ac:spMk id="4" creationId="{81BA7E32-2E86-4084-829A-D5C9577A3094}"/>
          </ac:spMkLst>
        </pc:spChg>
      </pc:sldChg>
      <pc:sldChg chg="add del ord">
        <pc:chgData name="Cristian Chilipirea" userId="34ab170da5908fc4" providerId="LiveId" clId="{23A93E5D-02BC-470F-8D0F-A23DB2CCB34B}" dt="2021-11-21T17:46:33.027" v="1925" actId="47"/>
        <pc:sldMkLst>
          <pc:docMk/>
          <pc:sldMk cId="299867610" sldId="774"/>
        </pc:sldMkLst>
      </pc:sldChg>
      <pc:sldChg chg="modSp add mod">
        <pc:chgData name="Cristian Chilipirea" userId="34ab170da5908fc4" providerId="LiveId" clId="{23A93E5D-02BC-470F-8D0F-A23DB2CCB34B}" dt="2021-11-21T17:49:58.296" v="2033" actId="20577"/>
        <pc:sldMkLst>
          <pc:docMk/>
          <pc:sldMk cId="1142172058" sldId="774"/>
        </pc:sldMkLst>
        <pc:spChg chg="mod">
          <ac:chgData name="Cristian Chilipirea" userId="34ab170da5908fc4" providerId="LiveId" clId="{23A93E5D-02BC-470F-8D0F-A23DB2CCB34B}" dt="2021-11-21T17:49:58.296" v="2033" actId="20577"/>
          <ac:spMkLst>
            <pc:docMk/>
            <pc:sldMk cId="1142172058" sldId="774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0:19.004" v="2139" actId="20577"/>
        <pc:sldMkLst>
          <pc:docMk/>
          <pc:sldMk cId="1519045613" sldId="775"/>
        </pc:sldMkLst>
        <pc:spChg chg="mod">
          <ac:chgData name="Cristian Chilipirea" userId="34ab170da5908fc4" providerId="LiveId" clId="{23A93E5D-02BC-470F-8D0F-A23DB2CCB34B}" dt="2021-11-21T17:50:19.004" v="2139" actId="20577"/>
          <ac:spMkLst>
            <pc:docMk/>
            <pc:sldMk cId="1519045613" sldId="775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00.477" v="2194" actId="207"/>
        <pc:sldMkLst>
          <pc:docMk/>
          <pc:sldMk cId="2325536828" sldId="776"/>
        </pc:sldMkLst>
        <pc:spChg chg="mod">
          <ac:chgData name="Cristian Chilipirea" userId="34ab170da5908fc4" providerId="LiveId" clId="{23A93E5D-02BC-470F-8D0F-A23DB2CCB34B}" dt="2021-11-21T17:51:00.477" v="2194" actId="207"/>
          <ac:spMkLst>
            <pc:docMk/>
            <pc:sldMk cId="2325536828" sldId="776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32.328" v="2323" actId="20577"/>
        <pc:sldMkLst>
          <pc:docMk/>
          <pc:sldMk cId="2113917463" sldId="777"/>
        </pc:sldMkLst>
        <pc:spChg chg="mod">
          <ac:chgData name="Cristian Chilipirea" userId="34ab170da5908fc4" providerId="LiveId" clId="{23A93E5D-02BC-470F-8D0F-A23DB2CCB34B}" dt="2021-11-21T17:51:32.328" v="2323" actId="20577"/>
          <ac:spMkLst>
            <pc:docMk/>
            <pc:sldMk cId="2113917463" sldId="777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40.648" v="2344" actId="20577"/>
        <pc:sldMkLst>
          <pc:docMk/>
          <pc:sldMk cId="1693467721" sldId="778"/>
        </pc:sldMkLst>
        <pc:spChg chg="mod">
          <ac:chgData name="Cristian Chilipirea" userId="34ab170da5908fc4" providerId="LiveId" clId="{23A93E5D-02BC-470F-8D0F-A23DB2CCB34B}" dt="2021-11-21T17:51:40.648" v="2344" actId="20577"/>
          <ac:spMkLst>
            <pc:docMk/>
            <pc:sldMk cId="1693467721" sldId="778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51.008" v="2376" actId="20577"/>
        <pc:sldMkLst>
          <pc:docMk/>
          <pc:sldMk cId="4159520566" sldId="779"/>
        </pc:sldMkLst>
        <pc:spChg chg="mod">
          <ac:chgData name="Cristian Chilipirea" userId="34ab170da5908fc4" providerId="LiveId" clId="{23A93E5D-02BC-470F-8D0F-A23DB2CCB34B}" dt="2021-11-21T17:51:51.008" v="2376" actId="20577"/>
          <ac:spMkLst>
            <pc:docMk/>
            <pc:sldMk cId="4159520566" sldId="779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2:04.061" v="2380"/>
        <pc:sldMkLst>
          <pc:docMk/>
          <pc:sldMk cId="1553142655" sldId="780"/>
        </pc:sldMkLst>
        <pc:spChg chg="mod">
          <ac:chgData name="Cristian Chilipirea" userId="34ab170da5908fc4" providerId="LiveId" clId="{23A93E5D-02BC-470F-8D0F-A23DB2CCB34B}" dt="2021-11-21T17:52:04.061" v="2380"/>
          <ac:spMkLst>
            <pc:docMk/>
            <pc:sldMk cId="1553142655" sldId="780"/>
            <ac:spMk id="4" creationId="{81BA7E32-2E86-4084-829A-D5C9577A3094}"/>
          </ac:spMkLst>
        </pc:spChg>
      </pc:sldChg>
      <pc:sldChg chg="new">
        <pc:chgData name="Cristian Chilipirea" userId="34ab170da5908fc4" providerId="LiveId" clId="{23A93E5D-02BC-470F-8D0F-A23DB2CCB34B}" dt="2021-11-21T17:52:57.966" v="2381" actId="680"/>
        <pc:sldMkLst>
          <pc:docMk/>
          <pc:sldMk cId="3559018275" sldId="781"/>
        </pc:sldMkLst>
      </pc:sldChg>
      <pc:sldChg chg="modSp new mod">
        <pc:chgData name="Cristian Chilipirea" userId="34ab170da5908fc4" providerId="LiveId" clId="{23A93E5D-02BC-470F-8D0F-A23DB2CCB34B}" dt="2021-11-21T17:53:58.528" v="2427" actId="20577"/>
        <pc:sldMkLst>
          <pc:docMk/>
          <pc:sldMk cId="408312422" sldId="782"/>
        </pc:sldMkLst>
        <pc:spChg chg="mod">
          <ac:chgData name="Cristian Chilipirea" userId="34ab170da5908fc4" providerId="LiveId" clId="{23A93E5D-02BC-470F-8D0F-A23DB2CCB34B}" dt="2021-11-21T17:53:58.528" v="2427" actId="20577"/>
          <ac:spMkLst>
            <pc:docMk/>
            <pc:sldMk cId="408312422" sldId="782"/>
            <ac:spMk id="3" creationId="{873789E6-22B0-4B8F-92CA-3CF91CFD73C4}"/>
          </ac:spMkLst>
        </pc:spChg>
        <pc:spChg chg="mod">
          <ac:chgData name="Cristian Chilipirea" userId="34ab170da5908fc4" providerId="LiveId" clId="{23A93E5D-02BC-470F-8D0F-A23DB2CCB34B}" dt="2021-11-21T17:53:43.241" v="2390" actId="207"/>
          <ac:spMkLst>
            <pc:docMk/>
            <pc:sldMk cId="408312422" sldId="782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6:30.096" v="2536" actId="20577"/>
        <pc:sldMkLst>
          <pc:docMk/>
          <pc:sldMk cId="2496942225" sldId="783"/>
        </pc:sldMkLst>
        <pc:spChg chg="mod">
          <ac:chgData name="Cristian Chilipirea" userId="34ab170da5908fc4" providerId="LiveId" clId="{23A93E5D-02BC-470F-8D0F-A23DB2CCB34B}" dt="2021-11-21T17:56:30.096" v="2536" actId="20577"/>
          <ac:spMkLst>
            <pc:docMk/>
            <pc:sldMk cId="2496942225" sldId="783"/>
            <ac:spMk id="4" creationId="{24A0F01C-4481-4351-ACBD-DA9EFA4E6CED}"/>
          </ac:spMkLst>
        </pc:spChg>
      </pc:sldChg>
      <pc:sldChg chg="addSp delSp modSp add mod">
        <pc:chgData name="Cristian Chilipirea" userId="34ab170da5908fc4" providerId="LiveId" clId="{23A93E5D-02BC-470F-8D0F-A23DB2CCB34B}" dt="2021-11-21T17:57:30.515" v="2645" actId="113"/>
        <pc:sldMkLst>
          <pc:docMk/>
          <pc:sldMk cId="1389871049" sldId="784"/>
        </pc:sldMkLst>
        <pc:spChg chg="mod">
          <ac:chgData name="Cristian Chilipirea" userId="34ab170da5908fc4" providerId="LiveId" clId="{23A93E5D-02BC-470F-8D0F-A23DB2CCB34B}" dt="2021-11-21T17:57:30.515" v="2645" actId="113"/>
          <ac:spMkLst>
            <pc:docMk/>
            <pc:sldMk cId="1389871049" sldId="784"/>
            <ac:spMk id="4" creationId="{24A0F01C-4481-4351-ACBD-DA9EFA4E6CED}"/>
          </ac:spMkLst>
        </pc:spChg>
        <pc:spChg chg="add del">
          <ac:chgData name="Cristian Chilipirea" userId="34ab170da5908fc4" providerId="LiveId" clId="{23A93E5D-02BC-470F-8D0F-A23DB2CCB34B}" dt="2021-11-21T17:57:20.596" v="2641"/>
          <ac:spMkLst>
            <pc:docMk/>
            <pc:sldMk cId="1389871049" sldId="784"/>
            <ac:spMk id="5" creationId="{E07266C7-29DA-4CB4-943E-0587D8002B46}"/>
          </ac:spMkLst>
        </pc:spChg>
        <pc:spChg chg="add del">
          <ac:chgData name="Cristian Chilipirea" userId="34ab170da5908fc4" providerId="LiveId" clId="{23A93E5D-02BC-470F-8D0F-A23DB2CCB34B}" dt="2021-11-21T17:57:22.283" v="2643"/>
          <ac:spMkLst>
            <pc:docMk/>
            <pc:sldMk cId="1389871049" sldId="784"/>
            <ac:spMk id="6" creationId="{4CECB0B7-5C7C-4599-B612-A3F382FCFB6D}"/>
          </ac:spMkLst>
        </pc:spChg>
      </pc:sldChg>
      <pc:sldChg chg="modSp add mod">
        <pc:chgData name="Cristian Chilipirea" userId="34ab170da5908fc4" providerId="LiveId" clId="{23A93E5D-02BC-470F-8D0F-A23DB2CCB34B}" dt="2021-11-21T17:57:50.616" v="2648"/>
        <pc:sldMkLst>
          <pc:docMk/>
          <pc:sldMk cId="760392528" sldId="785"/>
        </pc:sldMkLst>
        <pc:spChg chg="mod">
          <ac:chgData name="Cristian Chilipirea" userId="34ab170da5908fc4" providerId="LiveId" clId="{23A93E5D-02BC-470F-8D0F-A23DB2CCB34B}" dt="2021-11-21T17:57:50.616" v="2648"/>
          <ac:spMkLst>
            <pc:docMk/>
            <pc:sldMk cId="760392528" sldId="785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8:11.749" v="2725" actId="20577"/>
        <pc:sldMkLst>
          <pc:docMk/>
          <pc:sldMk cId="1967022475" sldId="786"/>
        </pc:sldMkLst>
        <pc:spChg chg="mod">
          <ac:chgData name="Cristian Chilipirea" userId="34ab170da5908fc4" providerId="LiveId" clId="{23A93E5D-02BC-470F-8D0F-A23DB2CCB34B}" dt="2021-11-21T17:58:11.749" v="2725" actId="20577"/>
          <ac:spMkLst>
            <pc:docMk/>
            <pc:sldMk cId="1967022475" sldId="786"/>
            <ac:spMk id="4" creationId="{24A0F01C-4481-4351-ACBD-DA9EFA4E6CED}"/>
          </ac:spMkLst>
        </pc:spChg>
      </pc:sldChg>
      <pc:sldChg chg="new">
        <pc:chgData name="Cristian Chilipirea" userId="34ab170da5908fc4" providerId="LiveId" clId="{23A93E5D-02BC-470F-8D0F-A23DB2CCB34B}" dt="2021-11-21T17:59:59.667" v="2726" actId="680"/>
        <pc:sldMkLst>
          <pc:docMk/>
          <pc:sldMk cId="3914707507" sldId="78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1568790482" sldId="788"/>
        </pc:sldMkLst>
        <pc:spChg chg="mod">
          <ac:chgData name="Cristian Chilipirea" userId="34ab170da5908fc4" providerId="LiveId" clId="{23A93E5D-02BC-470F-8D0F-A23DB2CCB34B}" dt="2021-11-21T18:13:08.510" v="2756" actId="20577"/>
          <ac:spMkLst>
            <pc:docMk/>
            <pc:sldMk cId="1568790482" sldId="788"/>
            <ac:spMk id="3" creationId="{CEF4BA34-DE3A-459D-9619-88E4F2233BA2}"/>
          </ac:spMkLst>
        </pc:spChg>
        <pc:spChg chg="mod">
          <ac:chgData name="Cristian Chilipirea" userId="34ab170da5908fc4" providerId="LiveId" clId="{23A93E5D-02BC-470F-8D0F-A23DB2CCB34B}" dt="2021-11-21T18:16:05.080" v="2774" actId="207"/>
          <ac:spMkLst>
            <pc:docMk/>
            <pc:sldMk cId="1568790482" sldId="788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610049886" sldId="789"/>
        </pc:sldMkLst>
        <pc:spChg chg="mod">
          <ac:chgData name="Cristian Chilipirea" userId="34ab170da5908fc4" providerId="LiveId" clId="{23A93E5D-02BC-470F-8D0F-A23DB2CCB34B}" dt="2021-11-21T18:19:06.167" v="2858" actId="20577"/>
          <ac:spMkLst>
            <pc:docMk/>
            <pc:sldMk cId="1610049886" sldId="789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26040881" sldId="790"/>
        </pc:sldMkLst>
        <pc:spChg chg="mod">
          <ac:chgData name="Cristian Chilipirea" userId="34ab170da5908fc4" providerId="LiveId" clId="{23A93E5D-02BC-470F-8D0F-A23DB2CCB34B}" dt="2021-11-21T18:20:33.548" v="2907" actId="207"/>
          <ac:spMkLst>
            <pc:docMk/>
            <pc:sldMk cId="2026040881" sldId="790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36657697" sldId="791"/>
        </pc:sldMkLst>
        <pc:spChg chg="mod">
          <ac:chgData name="Cristian Chilipirea" userId="34ab170da5908fc4" providerId="LiveId" clId="{23A93E5D-02BC-470F-8D0F-A23DB2CCB34B}" dt="2021-11-21T18:21:12.278" v="2951" actId="20577"/>
          <ac:spMkLst>
            <pc:docMk/>
            <pc:sldMk cId="436657697" sldId="791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46175749" sldId="792"/>
        </pc:sldMkLst>
        <pc:spChg chg="mod">
          <ac:chgData name="Cristian Chilipirea" userId="34ab170da5908fc4" providerId="LiveId" clId="{23A93E5D-02BC-470F-8D0F-A23DB2CCB34B}" dt="2021-11-21T18:22:45.011" v="3047"/>
          <ac:spMkLst>
            <pc:docMk/>
            <pc:sldMk cId="1046175749" sldId="792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503701" sldId="793"/>
        </pc:sldMkLst>
        <pc:spChg chg="mod">
          <ac:chgData name="Cristian Chilipirea" userId="34ab170da5908fc4" providerId="LiveId" clId="{23A93E5D-02BC-470F-8D0F-A23DB2CCB34B}" dt="2021-11-21T18:22:24.843" v="3044" actId="20577"/>
          <ac:spMkLst>
            <pc:docMk/>
            <pc:sldMk cId="40503701" sldId="793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38724949" sldId="794"/>
        </pc:sldMkLst>
        <pc:spChg chg="mod">
          <ac:chgData name="Cristian Chilipirea" userId="34ab170da5908fc4" providerId="LiveId" clId="{23A93E5D-02BC-470F-8D0F-A23DB2CCB34B}" dt="2021-11-21T18:23:44.703" v="3200" actId="20577"/>
          <ac:spMkLst>
            <pc:docMk/>
            <pc:sldMk cId="1038724949" sldId="794"/>
            <ac:spMk id="4" creationId="{86C29382-B182-41DD-88BD-EF18F30822F2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764117737" sldId="795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2005227404" sldId="796"/>
        </pc:sldMkLst>
        <pc:spChg chg="mod">
          <ac:chgData name="Cristian Chilipirea" userId="34ab170da5908fc4" providerId="LiveId" clId="{23A93E5D-02BC-470F-8D0F-A23DB2CCB34B}" dt="2021-11-21T18:24:53.698" v="3254" actId="20577"/>
          <ac:spMkLst>
            <pc:docMk/>
            <pc:sldMk cId="2005227404" sldId="796"/>
            <ac:spMk id="3" creationId="{42C5DBA7-C5BA-4DBF-A1A5-31F04BE26572}"/>
          </ac:spMkLst>
        </pc:spChg>
        <pc:spChg chg="mod">
          <ac:chgData name="Cristian Chilipirea" userId="34ab170da5908fc4" providerId="LiveId" clId="{23A93E5D-02BC-470F-8D0F-A23DB2CCB34B}" dt="2021-11-21T18:27:58.875" v="3265" actId="207"/>
          <ac:spMkLst>
            <pc:docMk/>
            <pc:sldMk cId="2005227404" sldId="796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782689796" sldId="797"/>
        </pc:sldMkLst>
        <pc:spChg chg="mod">
          <ac:chgData name="Cristian Chilipirea" userId="34ab170da5908fc4" providerId="LiveId" clId="{23A93E5D-02BC-470F-8D0F-A23DB2CCB34B}" dt="2021-11-21T18:34:35.120" v="3413" actId="20577"/>
          <ac:spMkLst>
            <pc:docMk/>
            <pc:sldMk cId="1782689796" sldId="797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47850662" sldId="798"/>
        </pc:sldMkLst>
        <pc:spChg chg="mod">
          <ac:chgData name="Cristian Chilipirea" userId="34ab170da5908fc4" providerId="LiveId" clId="{23A93E5D-02BC-470F-8D0F-A23DB2CCB34B}" dt="2021-11-21T18:34:49.071" v="3468" actId="20577"/>
          <ac:spMkLst>
            <pc:docMk/>
            <pc:sldMk cId="2747850662" sldId="798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23690134" sldId="799"/>
        </pc:sldMkLst>
        <pc:spChg chg="mod">
          <ac:chgData name="Cristian Chilipirea" userId="34ab170da5908fc4" providerId="LiveId" clId="{23A93E5D-02BC-470F-8D0F-A23DB2CCB34B}" dt="2021-11-21T18:35:40.303" v="3589" actId="20577"/>
          <ac:spMkLst>
            <pc:docMk/>
            <pc:sldMk cId="3623690134" sldId="799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42161940" sldId="800"/>
        </pc:sldMkLst>
        <pc:spChg chg="mod">
          <ac:chgData name="Cristian Chilipirea" userId="34ab170da5908fc4" providerId="LiveId" clId="{23A93E5D-02BC-470F-8D0F-A23DB2CCB34B}" dt="2021-11-21T18:36:11.404" v="3624" actId="20577"/>
          <ac:spMkLst>
            <pc:docMk/>
            <pc:sldMk cId="2942161940" sldId="800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47209969" sldId="801"/>
        </pc:sldMkLst>
        <pc:spChg chg="mod">
          <ac:chgData name="Cristian Chilipirea" userId="34ab170da5908fc4" providerId="LiveId" clId="{23A93E5D-02BC-470F-8D0F-A23DB2CCB34B}" dt="2021-11-21T18:36:29.836" v="3696" actId="20577"/>
          <ac:spMkLst>
            <pc:docMk/>
            <pc:sldMk cId="2847209969" sldId="801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90670131" sldId="802"/>
        </pc:sldMkLst>
        <pc:spChg chg="mod">
          <ac:chgData name="Cristian Chilipirea" userId="34ab170da5908fc4" providerId="LiveId" clId="{23A93E5D-02BC-470F-8D0F-A23DB2CCB34B}" dt="2021-11-21T18:36:41.527" v="3733" actId="20577"/>
          <ac:spMkLst>
            <pc:docMk/>
            <pc:sldMk cId="2490670131" sldId="802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22258320" sldId="803"/>
        </pc:sldMkLst>
        <pc:spChg chg="mod">
          <ac:chgData name="Cristian Chilipirea" userId="34ab170da5908fc4" providerId="LiveId" clId="{23A93E5D-02BC-470F-8D0F-A23DB2CCB34B}" dt="2021-11-21T18:37:37.220" v="3832" actId="20577"/>
          <ac:spMkLst>
            <pc:docMk/>
            <pc:sldMk cId="1022258320" sldId="803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21921330" sldId="804"/>
        </pc:sldMkLst>
        <pc:spChg chg="mod">
          <ac:chgData name="Cristian Chilipirea" userId="34ab170da5908fc4" providerId="LiveId" clId="{23A93E5D-02BC-470F-8D0F-A23DB2CCB34B}" dt="2021-11-21T18:37:30.508" v="3808" actId="20577"/>
          <ac:spMkLst>
            <pc:docMk/>
            <pc:sldMk cId="2821921330" sldId="804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511944061" sldId="805"/>
        </pc:sldMkLst>
        <pc:spChg chg="mod">
          <ac:chgData name="Cristian Chilipirea" userId="34ab170da5908fc4" providerId="LiveId" clId="{23A93E5D-02BC-470F-8D0F-A23DB2CCB34B}" dt="2021-11-21T18:38:20.932" v="3936" actId="20577"/>
          <ac:spMkLst>
            <pc:docMk/>
            <pc:sldMk cId="511944061" sldId="805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00529055" sldId="806"/>
        </pc:sldMkLst>
        <pc:spChg chg="mod">
          <ac:chgData name="Cristian Chilipirea" userId="34ab170da5908fc4" providerId="LiveId" clId="{23A93E5D-02BC-470F-8D0F-A23DB2CCB34B}" dt="2021-11-21T18:38:37.645" v="3939"/>
          <ac:spMkLst>
            <pc:docMk/>
            <pc:sldMk cId="2700529055" sldId="806"/>
            <ac:spMk id="4" creationId="{A558112F-DA53-46C4-8BD1-5A80BA82557B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475898105" sldId="80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216769799" sldId="808"/>
        </pc:sldMkLst>
        <pc:spChg chg="mod">
          <ac:chgData name="Cristian Chilipirea" userId="34ab170da5908fc4" providerId="LiveId" clId="{23A93E5D-02BC-470F-8D0F-A23DB2CCB34B}" dt="2021-11-21T18:39:14.080" v="3985" actId="20577"/>
          <ac:spMkLst>
            <pc:docMk/>
            <pc:sldMk cId="3216769799" sldId="808"/>
            <ac:spMk id="3" creationId="{8C4BD72E-C248-46F0-8850-8059DCB12309}"/>
          </ac:spMkLst>
        </pc:spChg>
        <pc:spChg chg="mod">
          <ac:chgData name="Cristian Chilipirea" userId="34ab170da5908fc4" providerId="LiveId" clId="{23A93E5D-02BC-470F-8D0F-A23DB2CCB34B}" dt="2021-11-21T18:50:18.409" v="4116" actId="21"/>
          <ac:spMkLst>
            <pc:docMk/>
            <pc:sldMk cId="3216769799" sldId="808"/>
            <ac:spMk id="4" creationId="{E6797955-19DD-4AC9-8D4A-07267AB92D21}"/>
          </ac:spMkLst>
        </pc:spChg>
      </pc:sldChg>
      <pc:sldChg chg="add del ord">
        <pc:chgData name="Cristian Chilipirea" userId="34ab170da5908fc4" providerId="LiveId" clId="{23A93E5D-02BC-470F-8D0F-A23DB2CCB34B}" dt="2021-11-21T18:41:08.788" v="4006" actId="47"/>
        <pc:sldMkLst>
          <pc:docMk/>
          <pc:sldMk cId="1649375493" sldId="809"/>
        </pc:sldMkLst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64722359" sldId="809"/>
        </pc:sldMkLst>
        <pc:spChg chg="mod">
          <ac:chgData name="Cristian Chilipirea" userId="34ab170da5908fc4" providerId="LiveId" clId="{23A93E5D-02BC-470F-8D0F-A23DB2CCB34B}" dt="2021-11-21T18:50:21.887" v="4120" actId="20577"/>
          <ac:spMkLst>
            <pc:docMk/>
            <pc:sldMk cId="2464722359" sldId="809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79285471" sldId="810"/>
        </pc:sldMkLst>
        <pc:spChg chg="mod">
          <ac:chgData name="Cristian Chilipirea" userId="34ab170da5908fc4" providerId="LiveId" clId="{23A93E5D-02BC-470F-8D0F-A23DB2CCB34B}" dt="2021-11-21T18:50:25.654" v="4121" actId="20577"/>
          <ac:spMkLst>
            <pc:docMk/>
            <pc:sldMk cId="2079285471" sldId="810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089482385" sldId="811"/>
        </pc:sldMkLst>
        <pc:spChg chg="mod">
          <ac:chgData name="Cristian Chilipirea" userId="34ab170da5908fc4" providerId="LiveId" clId="{23A93E5D-02BC-470F-8D0F-A23DB2CCB34B}" dt="2021-11-21T18:52:04.107" v="4146" actId="20577"/>
          <ac:spMkLst>
            <pc:docMk/>
            <pc:sldMk cId="3089482385" sldId="811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08452847" sldId="812"/>
        </pc:sldMkLst>
        <pc:spChg chg="mod">
          <ac:chgData name="Cristian Chilipirea" userId="34ab170da5908fc4" providerId="LiveId" clId="{23A93E5D-02BC-470F-8D0F-A23DB2CCB34B}" dt="2021-11-21T18:51:44.182" v="4142" actId="20577"/>
          <ac:spMkLst>
            <pc:docMk/>
            <pc:sldMk cId="4008452847" sldId="812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687818965" sldId="813"/>
        </pc:sldMkLst>
        <pc:spChg chg="mod">
          <ac:chgData name="Cristian Chilipirea" userId="34ab170da5908fc4" providerId="LiveId" clId="{23A93E5D-02BC-470F-8D0F-A23DB2CCB34B}" dt="2021-11-21T18:51:34.841" v="4138" actId="20577"/>
          <ac:spMkLst>
            <pc:docMk/>
            <pc:sldMk cId="687818965" sldId="813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530650083" sldId="814"/>
        </pc:sldMkLst>
        <pc:spChg chg="mod">
          <ac:chgData name="Cristian Chilipirea" userId="34ab170da5908fc4" providerId="LiveId" clId="{23A93E5D-02BC-470F-8D0F-A23DB2CCB34B}" dt="2021-11-21T18:51:27.627" v="4133" actId="20577"/>
          <ac:spMkLst>
            <pc:docMk/>
            <pc:sldMk cId="3530650083" sldId="814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761928137" sldId="815"/>
        </pc:sldMkLst>
        <pc:spChg chg="mod">
          <ac:chgData name="Cristian Chilipirea" userId="34ab170da5908fc4" providerId="LiveId" clId="{23A93E5D-02BC-470F-8D0F-A23DB2CCB34B}" dt="2021-11-21T18:52:41.083" v="4156" actId="20577"/>
          <ac:spMkLst>
            <pc:docMk/>
            <pc:sldMk cId="3761928137" sldId="815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82191738" sldId="816"/>
        </pc:sldMkLst>
        <pc:spChg chg="mod">
          <ac:chgData name="Cristian Chilipirea" userId="34ab170da5908fc4" providerId="LiveId" clId="{23A93E5D-02BC-470F-8D0F-A23DB2CCB34B}" dt="2021-11-21T18:52:29.030" v="4152" actId="20577"/>
          <ac:spMkLst>
            <pc:docMk/>
            <pc:sldMk cId="2982191738" sldId="816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39459389" sldId="817"/>
        </pc:sldMkLst>
        <pc:spChg chg="mod">
          <ac:chgData name="Cristian Chilipirea" userId="34ab170da5908fc4" providerId="LiveId" clId="{23A93E5D-02BC-470F-8D0F-A23DB2CCB34B}" dt="2021-11-21T18:52:58.058" v="4160" actId="20577"/>
          <ac:spMkLst>
            <pc:docMk/>
            <pc:sldMk cId="2439459389" sldId="817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373697356" sldId="818"/>
        </pc:sldMkLst>
        <pc:spChg chg="mod">
          <ac:chgData name="Cristian Chilipirea" userId="34ab170da5908fc4" providerId="LiveId" clId="{23A93E5D-02BC-470F-8D0F-A23DB2CCB34B}" dt="2021-11-21T18:53:10.982" v="4164" actId="20577"/>
          <ac:spMkLst>
            <pc:docMk/>
            <pc:sldMk cId="3373697356" sldId="818"/>
            <ac:spMk id="4" creationId="{E6797955-19DD-4AC9-8D4A-07267AB92D21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4164479631" sldId="819"/>
        </pc:sldMkLst>
      </pc:sldChg>
      <pc:sldChg chg="modSp new mod">
        <pc:chgData name="Cristian Chilipirea" userId="34ab170da5908fc4" providerId="LiveId" clId="{23A93E5D-02BC-470F-8D0F-A23DB2CCB34B}" dt="2021-11-21T18:57:57.253" v="4254" actId="14100"/>
        <pc:sldMkLst>
          <pc:docMk/>
          <pc:sldMk cId="2819945960" sldId="820"/>
        </pc:sldMkLst>
        <pc:spChg chg="mod">
          <ac:chgData name="Cristian Chilipirea" userId="34ab170da5908fc4" providerId="LiveId" clId="{23A93E5D-02BC-470F-8D0F-A23DB2CCB34B}" dt="2021-11-21T18:56:58.494" v="4248" actId="20577"/>
          <ac:spMkLst>
            <pc:docMk/>
            <pc:sldMk cId="2819945960" sldId="820"/>
            <ac:spMk id="3" creationId="{97FEECDC-58D2-41AD-9C5F-41EDBAA0A797}"/>
          </ac:spMkLst>
        </pc:spChg>
        <pc:spChg chg="mod">
          <ac:chgData name="Cristian Chilipirea" userId="34ab170da5908fc4" providerId="LiveId" clId="{23A93E5D-02BC-470F-8D0F-A23DB2CCB34B}" dt="2021-11-21T18:57:57.253" v="4254" actId="14100"/>
          <ac:spMkLst>
            <pc:docMk/>
            <pc:sldMk cId="2819945960" sldId="820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32.822" v="4330" actId="20577"/>
        <pc:sldMkLst>
          <pc:docMk/>
          <pc:sldMk cId="4233577226" sldId="821"/>
        </pc:sldMkLst>
        <pc:spChg chg="mod">
          <ac:chgData name="Cristian Chilipirea" userId="34ab170da5908fc4" providerId="LiveId" clId="{23A93E5D-02BC-470F-8D0F-A23DB2CCB34B}" dt="2021-11-21T18:59:32.822" v="4330" actId="20577"/>
          <ac:spMkLst>
            <pc:docMk/>
            <pc:sldMk cId="4233577226" sldId="821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49.346" v="4379" actId="20577"/>
        <pc:sldMkLst>
          <pc:docMk/>
          <pc:sldMk cId="3514970286" sldId="822"/>
        </pc:sldMkLst>
        <pc:spChg chg="mod">
          <ac:chgData name="Cristian Chilipirea" userId="34ab170da5908fc4" providerId="LiveId" clId="{23A93E5D-02BC-470F-8D0F-A23DB2CCB34B}" dt="2021-11-21T18:59:49.346" v="4379" actId="20577"/>
          <ac:spMkLst>
            <pc:docMk/>
            <pc:sldMk cId="3514970286" sldId="822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07.378" v="4425" actId="20577"/>
        <pc:sldMkLst>
          <pc:docMk/>
          <pc:sldMk cId="3302763769" sldId="823"/>
        </pc:sldMkLst>
        <pc:spChg chg="mod">
          <ac:chgData name="Cristian Chilipirea" userId="34ab170da5908fc4" providerId="LiveId" clId="{23A93E5D-02BC-470F-8D0F-A23DB2CCB34B}" dt="2021-11-21T19:00:07.378" v="4425" actId="20577"/>
          <ac:spMkLst>
            <pc:docMk/>
            <pc:sldMk cId="3302763769" sldId="823"/>
            <ac:spMk id="4" creationId="{3DC3CB59-3FD6-40C1-A599-94D326AEF6A9}"/>
          </ac:spMkLst>
        </pc:spChg>
      </pc:sldChg>
      <pc:sldChg chg="modSp add mod ord">
        <pc:chgData name="Cristian Chilipirea" userId="34ab170da5908fc4" providerId="LiveId" clId="{23A93E5D-02BC-470F-8D0F-A23DB2CCB34B}" dt="2021-11-21T19:00:26.797" v="4474"/>
        <pc:sldMkLst>
          <pc:docMk/>
          <pc:sldMk cId="3799515449" sldId="824"/>
        </pc:sldMkLst>
        <pc:spChg chg="mod">
          <ac:chgData name="Cristian Chilipirea" userId="34ab170da5908fc4" providerId="LiveId" clId="{23A93E5D-02BC-470F-8D0F-A23DB2CCB34B}" dt="2021-11-21T19:00:21.662" v="4472" actId="20577"/>
          <ac:spMkLst>
            <pc:docMk/>
            <pc:sldMk cId="3799515449" sldId="824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41.658" v="4478" actId="20577"/>
        <pc:sldMkLst>
          <pc:docMk/>
          <pc:sldMk cId="3919280788" sldId="825"/>
        </pc:sldMkLst>
        <pc:spChg chg="mod">
          <ac:chgData name="Cristian Chilipirea" userId="34ab170da5908fc4" providerId="LiveId" clId="{23A93E5D-02BC-470F-8D0F-A23DB2CCB34B}" dt="2021-11-21T19:00:41.658" v="4478" actId="20577"/>
          <ac:spMkLst>
            <pc:docMk/>
            <pc:sldMk cId="3919280788" sldId="825"/>
            <ac:spMk id="4" creationId="{3DC3CB59-3FD6-40C1-A599-94D326AEF6A9}"/>
          </ac:spMkLst>
        </pc:spChg>
      </pc:sldChg>
      <pc:sldChg chg="new">
        <pc:chgData name="Cristian Chilipirea" userId="34ab170da5908fc4" providerId="LiveId" clId="{23A93E5D-02BC-470F-8D0F-A23DB2CCB34B}" dt="2021-11-21T19:01:54.065" v="4479" actId="680"/>
        <pc:sldMkLst>
          <pc:docMk/>
          <pc:sldMk cId="2347728187" sldId="826"/>
        </pc:sldMkLst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3121268932" sldId="82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547803594" sldId="828"/>
        </pc:sldMkLst>
        <pc:spChg chg="mod">
          <ac:chgData name="Cristian Chilipirea" userId="34ab170da5908fc4" providerId="LiveId" clId="{23A93E5D-02BC-470F-8D0F-A23DB2CCB34B}" dt="2021-11-21T19:03:15.719" v="4530" actId="20577"/>
          <ac:spMkLst>
            <pc:docMk/>
            <pc:sldMk cId="3547803594" sldId="828"/>
            <ac:spMk id="3" creationId="{A7DFC73A-8965-449B-8BF1-A40F2CA60C55}"/>
          </ac:spMkLst>
        </pc:spChg>
        <pc:spChg chg="mod">
          <ac:chgData name="Cristian Chilipirea" userId="34ab170da5908fc4" providerId="LiveId" clId="{23A93E5D-02BC-470F-8D0F-A23DB2CCB34B}" dt="2021-11-21T19:03:27.463" v="4532" actId="207"/>
          <ac:spMkLst>
            <pc:docMk/>
            <pc:sldMk cId="3547803594" sldId="828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64343162" sldId="829"/>
        </pc:sldMkLst>
        <pc:spChg chg="mod">
          <ac:chgData name="Cristian Chilipirea" userId="34ab170da5908fc4" providerId="LiveId" clId="{23A93E5D-02BC-470F-8D0F-A23DB2CCB34B}" dt="2021-11-21T19:03:41.971" v="4556" actId="20577"/>
          <ac:spMkLst>
            <pc:docMk/>
            <pc:sldMk cId="3664343162" sldId="829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12718272" sldId="830"/>
        </pc:sldMkLst>
        <pc:spChg chg="mod">
          <ac:chgData name="Cristian Chilipirea" userId="34ab170da5908fc4" providerId="LiveId" clId="{23A93E5D-02BC-470F-8D0F-A23DB2CCB34B}" dt="2021-11-21T19:04:02.884" v="4564"/>
          <ac:spMkLst>
            <pc:docMk/>
            <pc:sldMk cId="2412718272" sldId="830"/>
            <ac:spMk id="4" creationId="{E24D697A-8ACF-423A-B72A-9B6B9D411743}"/>
          </ac:spMkLst>
        </pc:spChg>
      </pc:sldChg>
      <pc:sldChg chg="modSp new mod ord">
        <pc:chgData name="Cristian Chilipirea" userId="34ab170da5908fc4" providerId="LiveId" clId="{23A93E5D-02BC-470F-8D0F-A23DB2CCB34B}" dt="2021-11-21T19:09:13.054" v="4599"/>
        <pc:sldMkLst>
          <pc:docMk/>
          <pc:sldMk cId="674928037" sldId="831"/>
        </pc:sldMkLst>
        <pc:spChg chg="mod">
          <ac:chgData name="Cristian Chilipirea" userId="34ab170da5908fc4" providerId="LiveId" clId="{23A93E5D-02BC-470F-8D0F-A23DB2CCB34B}" dt="2021-11-21T19:04:31.484" v="4584" actId="20577"/>
          <ac:spMkLst>
            <pc:docMk/>
            <pc:sldMk cId="674928037" sldId="831"/>
            <ac:spMk id="3" creationId="{C024945E-46F2-4606-A128-BC2A91F3690E}"/>
          </ac:spMkLst>
        </pc:spChg>
        <pc:spChg chg="mod">
          <ac:chgData name="Cristian Chilipirea" userId="34ab170da5908fc4" providerId="LiveId" clId="{23A93E5D-02BC-470F-8D0F-A23DB2CCB34B}" dt="2021-11-21T19:07:35.221" v="4595" actId="207"/>
          <ac:spMkLst>
            <pc:docMk/>
            <pc:sldMk cId="674928037" sldId="831"/>
            <ac:spMk id="4" creationId="{8586877C-5696-4566-AEEA-4557ACB9EC9C}"/>
          </ac:spMkLst>
        </pc:spChg>
      </pc:sldChg>
      <pc:sldChg chg="new">
        <pc:chgData name="Cristian Chilipirea" userId="34ab170da5908fc4" providerId="LiveId" clId="{23A93E5D-02BC-470F-8D0F-A23DB2CCB34B}" dt="2021-11-21T19:11:23.267" v="4600" actId="680"/>
        <pc:sldMkLst>
          <pc:docMk/>
          <pc:sldMk cId="846901682" sldId="832"/>
        </pc:sldMkLst>
      </pc:sldChg>
      <pc:sldChg chg="modSp new mod">
        <pc:chgData name="Cristian Chilipirea" userId="34ab170da5908fc4" providerId="LiveId" clId="{23A93E5D-02BC-470F-8D0F-A23DB2CCB34B}" dt="2021-11-21T19:15:12.327" v="4657" actId="20577"/>
        <pc:sldMkLst>
          <pc:docMk/>
          <pc:sldMk cId="1987577163" sldId="833"/>
        </pc:sldMkLst>
        <pc:spChg chg="mod">
          <ac:chgData name="Cristian Chilipirea" userId="34ab170da5908fc4" providerId="LiveId" clId="{23A93E5D-02BC-470F-8D0F-A23DB2CCB34B}" dt="2021-11-21T19:15:12.327" v="4657" actId="20577"/>
          <ac:spMkLst>
            <pc:docMk/>
            <pc:sldMk cId="1987577163" sldId="833"/>
            <ac:spMk id="3" creationId="{363392FB-22F2-4448-9AE1-597465CB5017}"/>
          </ac:spMkLst>
        </pc:spChg>
        <pc:spChg chg="mod">
          <ac:chgData name="Cristian Chilipirea" userId="34ab170da5908fc4" providerId="LiveId" clId="{23A93E5D-02BC-470F-8D0F-A23DB2CCB34B}" dt="2021-11-21T19:14:54.335" v="4620" actId="207"/>
          <ac:spMkLst>
            <pc:docMk/>
            <pc:sldMk cId="1987577163" sldId="833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22.377" v="4799" actId="20577"/>
        <pc:sldMkLst>
          <pc:docMk/>
          <pc:sldMk cId="4014769400" sldId="834"/>
        </pc:sldMkLst>
        <pc:spChg chg="mod">
          <ac:chgData name="Cristian Chilipirea" userId="34ab170da5908fc4" providerId="LiveId" clId="{23A93E5D-02BC-470F-8D0F-A23DB2CCB34B}" dt="2021-11-21T19:30:22.377" v="4799" actId="20577"/>
          <ac:spMkLst>
            <pc:docMk/>
            <pc:sldMk cId="4014769400" sldId="834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31.613" v="4828" actId="20577"/>
        <pc:sldMkLst>
          <pc:docMk/>
          <pc:sldMk cId="2243491898" sldId="835"/>
        </pc:sldMkLst>
        <pc:spChg chg="mod">
          <ac:chgData name="Cristian Chilipirea" userId="34ab170da5908fc4" providerId="LiveId" clId="{23A93E5D-02BC-470F-8D0F-A23DB2CCB34B}" dt="2021-11-21T19:30:31.613" v="4828" actId="20577"/>
          <ac:spMkLst>
            <pc:docMk/>
            <pc:sldMk cId="2243491898" sldId="835"/>
            <ac:spMk id="4" creationId="{DAC9FFE8-67F0-477D-BABB-75F0A6FDA742}"/>
          </ac:spMkLst>
        </pc:spChg>
      </pc:sldChg>
      <pc:sldChg chg="addSp delSp modSp add mod">
        <pc:chgData name="Cristian Chilipirea" userId="34ab170da5908fc4" providerId="LiveId" clId="{23A93E5D-02BC-470F-8D0F-A23DB2CCB34B}" dt="2021-11-21T19:32:41.628" v="4966" actId="27636"/>
        <pc:sldMkLst>
          <pc:docMk/>
          <pc:sldMk cId="3367644613" sldId="836"/>
        </pc:sldMkLst>
        <pc:spChg chg="mod">
          <ac:chgData name="Cristian Chilipirea" userId="34ab170da5908fc4" providerId="LiveId" clId="{23A93E5D-02BC-470F-8D0F-A23DB2CCB34B}" dt="2021-11-21T19:32:41.628" v="4966" actId="27636"/>
          <ac:spMkLst>
            <pc:docMk/>
            <pc:sldMk cId="3367644613" sldId="836"/>
            <ac:spMk id="4" creationId="{DAC9FFE8-67F0-477D-BABB-75F0A6FDA742}"/>
          </ac:spMkLst>
        </pc:spChg>
        <pc:spChg chg="add del">
          <ac:chgData name="Cristian Chilipirea" userId="34ab170da5908fc4" providerId="LiveId" clId="{23A93E5D-02BC-470F-8D0F-A23DB2CCB34B}" dt="2021-11-21T19:32:10.791" v="4926"/>
          <ac:spMkLst>
            <pc:docMk/>
            <pc:sldMk cId="3367644613" sldId="836"/>
            <ac:spMk id="5" creationId="{E2CE198A-FEEF-46F3-841E-66D8F01EA397}"/>
          </ac:spMkLst>
        </pc:spChg>
      </pc:sldChg>
      <pc:sldChg chg="modSp add mod">
        <pc:chgData name="Cristian Chilipirea" userId="34ab170da5908fc4" providerId="LiveId" clId="{23A93E5D-02BC-470F-8D0F-A23DB2CCB34B}" dt="2021-11-21T19:44:22.522" v="5161" actId="20577"/>
        <pc:sldMkLst>
          <pc:docMk/>
          <pc:sldMk cId="101218655" sldId="837"/>
        </pc:sldMkLst>
        <pc:spChg chg="mod">
          <ac:chgData name="Cristian Chilipirea" userId="34ab170da5908fc4" providerId="LiveId" clId="{23A93E5D-02BC-470F-8D0F-A23DB2CCB34B}" dt="2021-11-21T19:44:22.522" v="5161" actId="20577"/>
          <ac:spMkLst>
            <pc:docMk/>
            <pc:sldMk cId="101218655" sldId="837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4:29.089" v="5133" actId="207"/>
        <pc:sldMkLst>
          <pc:docMk/>
          <pc:sldMk cId="294460343" sldId="838"/>
        </pc:sldMkLst>
        <pc:spChg chg="mod">
          <ac:chgData name="Cristian Chilipirea" userId="34ab170da5908fc4" providerId="LiveId" clId="{23A93E5D-02BC-470F-8D0F-A23DB2CCB34B}" dt="2021-11-21T19:34:29.089" v="5133" actId="207"/>
          <ac:spMkLst>
            <pc:docMk/>
            <pc:sldMk cId="294460343" sldId="838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21:52:51.938" v="5354" actId="20577"/>
        <pc:sldMkLst>
          <pc:docMk/>
          <pc:sldMk cId="4077073810" sldId="839"/>
        </pc:sldMkLst>
        <pc:spChg chg="mod">
          <ac:chgData name="Cristian Chilipirea" userId="34ab170da5908fc4" providerId="LiveId" clId="{23A93E5D-02BC-470F-8D0F-A23DB2CCB34B}" dt="2021-11-21T21:52:51.938" v="5354" actId="20577"/>
          <ac:spMkLst>
            <pc:docMk/>
            <pc:sldMk cId="4077073810" sldId="839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5:07.794" v="5257" actId="20577"/>
        <pc:sldMkLst>
          <pc:docMk/>
          <pc:sldMk cId="576167156" sldId="840"/>
        </pc:sldMkLst>
        <pc:spChg chg="mod">
          <ac:chgData name="Cristian Chilipirea" userId="34ab170da5908fc4" providerId="LiveId" clId="{23A93E5D-02BC-470F-8D0F-A23DB2CCB34B}" dt="2021-11-21T19:45:07.794" v="5257" actId="20577"/>
          <ac:spMkLst>
            <pc:docMk/>
            <pc:sldMk cId="576167156" sldId="840"/>
            <ac:spMk id="4" creationId="{DAC9FFE8-67F0-477D-BABB-75F0A6FDA742}"/>
          </ac:spMkLst>
        </pc:spChg>
      </pc:sldChg>
      <pc:sldChg chg="modSp add mod ord">
        <pc:chgData name="Cristian Chilipirea" userId="34ab170da5908fc4" providerId="LiveId" clId="{23A93E5D-02BC-470F-8D0F-A23DB2CCB34B}" dt="2021-11-21T19:44:59.494" v="5227" actId="20577"/>
        <pc:sldMkLst>
          <pc:docMk/>
          <pc:sldMk cId="3131854246" sldId="841"/>
        </pc:sldMkLst>
        <pc:spChg chg="mod">
          <ac:chgData name="Cristian Chilipirea" userId="34ab170da5908fc4" providerId="LiveId" clId="{23A93E5D-02BC-470F-8D0F-A23DB2CCB34B}" dt="2021-11-21T19:44:59.494" v="5227" actId="20577"/>
          <ac:spMkLst>
            <pc:docMk/>
            <pc:sldMk cId="3131854246" sldId="841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05.931" v="5333" actId="20577"/>
        <pc:sldMkLst>
          <pc:docMk/>
          <pc:sldMk cId="102663809" sldId="842"/>
        </pc:sldMkLst>
        <pc:spChg chg="mod">
          <ac:chgData name="Cristian Chilipirea" userId="34ab170da5908fc4" providerId="LiveId" clId="{23A93E5D-02BC-470F-8D0F-A23DB2CCB34B}" dt="2021-11-21T19:46:05.931" v="5333" actId="20577"/>
          <ac:spMkLst>
            <pc:docMk/>
            <pc:sldMk cId="102663809" sldId="842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20.433" v="5336"/>
        <pc:sldMkLst>
          <pc:docMk/>
          <pc:sldMk cId="3750705021" sldId="843"/>
        </pc:sldMkLst>
        <pc:spChg chg="mod">
          <ac:chgData name="Cristian Chilipirea" userId="34ab170da5908fc4" providerId="LiveId" clId="{23A93E5D-02BC-470F-8D0F-A23DB2CCB34B}" dt="2021-11-21T19:46:20.433" v="5336"/>
          <ac:spMkLst>
            <pc:docMk/>
            <pc:sldMk cId="3750705021" sldId="843"/>
            <ac:spMk id="4" creationId="{DAC9FFE8-67F0-477D-BABB-75F0A6FDA742}"/>
          </ac:spMkLst>
        </pc:spChg>
      </pc:sldChg>
      <pc:sldChg chg="new">
        <pc:chgData name="Cristian Chilipirea" userId="34ab170da5908fc4" providerId="LiveId" clId="{23A93E5D-02BC-470F-8D0F-A23DB2CCB34B}" dt="2021-11-21T23:13:41.834" v="5355" actId="680"/>
        <pc:sldMkLst>
          <pc:docMk/>
          <pc:sldMk cId="2980973071" sldId="844"/>
        </pc:sldMkLst>
      </pc:sldChg>
      <pc:sldChg chg="modSp new mod">
        <pc:chgData name="Cristian Chilipirea" userId="34ab170da5908fc4" providerId="LiveId" clId="{23A93E5D-02BC-470F-8D0F-A23DB2CCB34B}" dt="2021-11-21T23:13:58.709" v="5375" actId="20577"/>
        <pc:sldMkLst>
          <pc:docMk/>
          <pc:sldMk cId="1499052769" sldId="845"/>
        </pc:sldMkLst>
        <pc:spChg chg="mod">
          <ac:chgData name="Cristian Chilipirea" userId="34ab170da5908fc4" providerId="LiveId" clId="{23A93E5D-02BC-470F-8D0F-A23DB2CCB34B}" dt="2021-11-21T23:13:58.709" v="5375" actId="20577"/>
          <ac:spMkLst>
            <pc:docMk/>
            <pc:sldMk cId="1499052769" sldId="845"/>
            <ac:spMk id="3" creationId="{306935CF-D2E9-4069-A0D2-70C038A23D99}"/>
          </ac:spMkLst>
        </pc:spChg>
      </pc:sldChg>
      <pc:sldChg chg="modSp new mod">
        <pc:chgData name="Cristian Chilipirea" userId="34ab170da5908fc4" providerId="LiveId" clId="{23A93E5D-02BC-470F-8D0F-A23DB2CCB34B}" dt="2021-11-21T23:20:58.247" v="5601" actId="20577"/>
        <pc:sldMkLst>
          <pc:docMk/>
          <pc:sldMk cId="4117693096" sldId="846"/>
        </pc:sldMkLst>
        <pc:spChg chg="mod">
          <ac:chgData name="Cristian Chilipirea" userId="34ab170da5908fc4" providerId="LiveId" clId="{23A93E5D-02BC-470F-8D0F-A23DB2CCB34B}" dt="2021-11-21T23:19:09.069" v="5380" actId="27636"/>
          <ac:spMkLst>
            <pc:docMk/>
            <pc:sldMk cId="4117693096" sldId="846"/>
            <ac:spMk id="3" creationId="{EEC63D6E-7A31-4F9B-86FC-85C0757AD57D}"/>
          </ac:spMkLst>
        </pc:spChg>
        <pc:spChg chg="mod">
          <ac:chgData name="Cristian Chilipirea" userId="34ab170da5908fc4" providerId="LiveId" clId="{23A93E5D-02BC-470F-8D0F-A23DB2CCB34B}" dt="2021-11-21T23:20:58.247" v="5601" actId="20577"/>
          <ac:spMkLst>
            <pc:docMk/>
            <pc:sldMk cId="4117693096" sldId="846"/>
            <ac:spMk id="4" creationId="{EC532A01-3A37-4722-8946-416AA3DFFC29}"/>
          </ac:spMkLst>
        </pc:spChg>
      </pc:sldChg>
      <pc:sldChg chg="modSp new mod">
        <pc:chgData name="Cristian Chilipirea" userId="34ab170da5908fc4" providerId="LiveId" clId="{23A93E5D-02BC-470F-8D0F-A23DB2CCB34B}" dt="2021-11-21T23:24:35.310" v="5870" actId="20577"/>
        <pc:sldMkLst>
          <pc:docMk/>
          <pc:sldMk cId="552006900" sldId="847"/>
        </pc:sldMkLst>
        <pc:spChg chg="mod">
          <ac:chgData name="Cristian Chilipirea" userId="34ab170da5908fc4" providerId="LiveId" clId="{23A93E5D-02BC-470F-8D0F-A23DB2CCB34B}" dt="2021-11-21T23:22:00.850" v="5620" actId="20577"/>
          <ac:spMkLst>
            <pc:docMk/>
            <pc:sldMk cId="552006900" sldId="847"/>
            <ac:spMk id="3" creationId="{7CA983F6-D280-400C-A6AC-7F07D334DDB4}"/>
          </ac:spMkLst>
        </pc:spChg>
        <pc:spChg chg="mod">
          <ac:chgData name="Cristian Chilipirea" userId="34ab170da5908fc4" providerId="LiveId" clId="{23A93E5D-02BC-470F-8D0F-A23DB2CCB34B}" dt="2021-11-21T23:24:35.310" v="5870" actId="20577"/>
          <ac:spMkLst>
            <pc:docMk/>
            <pc:sldMk cId="552006900" sldId="847"/>
            <ac:spMk id="4" creationId="{B43E455A-C1D1-4CF1-9CB6-27D66CE0911D}"/>
          </ac:spMkLst>
        </pc:spChg>
      </pc:sldChg>
      <pc:sldChg chg="modSp new mod">
        <pc:chgData name="Cristian Chilipirea" userId="34ab170da5908fc4" providerId="LiveId" clId="{23A93E5D-02BC-470F-8D0F-A23DB2CCB34B}" dt="2021-11-21T23:30:00.455" v="6164" actId="20577"/>
        <pc:sldMkLst>
          <pc:docMk/>
          <pc:sldMk cId="3228139549" sldId="848"/>
        </pc:sldMkLst>
        <pc:spChg chg="mod">
          <ac:chgData name="Cristian Chilipirea" userId="34ab170da5908fc4" providerId="LiveId" clId="{23A93E5D-02BC-470F-8D0F-A23DB2CCB34B}" dt="2021-11-21T23:27:04.774" v="5886" actId="20577"/>
          <ac:spMkLst>
            <pc:docMk/>
            <pc:sldMk cId="3228139549" sldId="848"/>
            <ac:spMk id="3" creationId="{9595A322-1795-42B0-8567-A1399C8E5804}"/>
          </ac:spMkLst>
        </pc:spChg>
        <pc:spChg chg="mod">
          <ac:chgData name="Cristian Chilipirea" userId="34ab170da5908fc4" providerId="LiveId" clId="{23A93E5D-02BC-470F-8D0F-A23DB2CCB34B}" dt="2021-11-21T23:30:00.455" v="6164" actId="20577"/>
          <ac:spMkLst>
            <pc:docMk/>
            <pc:sldMk cId="3228139549" sldId="848"/>
            <ac:spMk id="4" creationId="{DA87CD8E-E88D-4DAC-843A-B3A1AA406318}"/>
          </ac:spMkLst>
        </pc:spChg>
      </pc:sldChg>
      <pc:sldChg chg="modSp new mod">
        <pc:chgData name="Cristian Chilipirea" userId="34ab170da5908fc4" providerId="LiveId" clId="{23A93E5D-02BC-470F-8D0F-A23DB2CCB34B}" dt="2021-11-21T23:35:03.125" v="6241"/>
        <pc:sldMkLst>
          <pc:docMk/>
          <pc:sldMk cId="3624543545" sldId="849"/>
        </pc:sldMkLst>
        <pc:spChg chg="mod">
          <ac:chgData name="Cristian Chilipirea" userId="34ab170da5908fc4" providerId="LiveId" clId="{23A93E5D-02BC-470F-8D0F-A23DB2CCB34B}" dt="2021-11-21T23:33:49.946" v="6166"/>
          <ac:spMkLst>
            <pc:docMk/>
            <pc:sldMk cId="3624543545" sldId="849"/>
            <ac:spMk id="3" creationId="{EC13EB15-9283-439A-8A8E-B8D127B491DF}"/>
          </ac:spMkLst>
        </pc:spChg>
        <pc:spChg chg="mod">
          <ac:chgData name="Cristian Chilipirea" userId="34ab170da5908fc4" providerId="LiveId" clId="{23A93E5D-02BC-470F-8D0F-A23DB2CCB34B}" dt="2021-11-21T23:35:03.125" v="6241"/>
          <ac:spMkLst>
            <pc:docMk/>
            <pc:sldMk cId="3624543545" sldId="849"/>
            <ac:spMk id="4" creationId="{FE0116D9-C0C4-4893-8A4D-420873BDDAAD}"/>
          </ac:spMkLst>
        </pc:spChg>
      </pc:sld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6C1E1CB5-4C02-4749-A38D-A3C7A8D9F742}"/>
    <pc:docChg chg="custSel addSld modSld">
      <pc:chgData name="Cristian Chilipirea" userId="34ab170da5908fc4" providerId="LiveId" clId="{6C1E1CB5-4C02-4749-A38D-A3C7A8D9F742}" dt="2021-11-17T09:46:12.634" v="161" actId="20577"/>
      <pc:docMkLst>
        <pc:docMk/>
      </pc:docMkLst>
      <pc:sldChg chg="modSp mod">
        <pc:chgData name="Cristian Chilipirea" userId="34ab170da5908fc4" providerId="LiveId" clId="{6C1E1CB5-4C02-4749-A38D-A3C7A8D9F742}" dt="2021-11-17T08:32:40.697" v="0" actId="113"/>
        <pc:sldMkLst>
          <pc:docMk/>
          <pc:sldMk cId="3901288008" sldId="718"/>
        </pc:sldMkLst>
        <pc:spChg chg="mod">
          <ac:chgData name="Cristian Chilipirea" userId="34ab170da5908fc4" providerId="LiveId" clId="{6C1E1CB5-4C02-4749-A38D-A3C7A8D9F742}" dt="2021-11-17T08:32:40.697" v="0" actId="113"/>
          <ac:spMkLst>
            <pc:docMk/>
            <pc:sldMk cId="3901288008" sldId="718"/>
            <ac:spMk id="4" creationId="{CD5209EA-C36A-4593-85CD-513EF381F698}"/>
          </ac:spMkLst>
        </pc:spChg>
      </pc:sldChg>
      <pc:sldChg chg="addSp delSp modSp new mod">
        <pc:chgData name="Cristian Chilipirea" userId="34ab170da5908fc4" providerId="LiveId" clId="{6C1E1CB5-4C02-4749-A38D-A3C7A8D9F742}" dt="2021-11-17T08:35:19.206" v="20" actId="14100"/>
        <pc:sldMkLst>
          <pc:docMk/>
          <pc:sldMk cId="3953187325" sldId="719"/>
        </pc:sldMkLst>
        <pc:spChg chg="mod">
          <ac:chgData name="Cristian Chilipirea" userId="34ab170da5908fc4" providerId="LiveId" clId="{6C1E1CB5-4C02-4749-A38D-A3C7A8D9F742}" dt="2021-11-17T08:35:19.206" v="20" actId="14100"/>
          <ac:spMkLst>
            <pc:docMk/>
            <pc:sldMk cId="3953187325" sldId="719"/>
            <ac:spMk id="3" creationId="{5FE5156B-BB8F-8746-A9F8-E33575899531}"/>
          </ac:spMkLst>
        </pc:spChg>
        <pc:spChg chg="del">
          <ac:chgData name="Cristian Chilipirea" userId="34ab170da5908fc4" providerId="LiveId" clId="{6C1E1CB5-4C02-4749-A38D-A3C7A8D9F742}" dt="2021-11-17T08:34:07.108" v="2" actId="478"/>
          <ac:spMkLst>
            <pc:docMk/>
            <pc:sldMk cId="3953187325" sldId="719"/>
            <ac:spMk id="4" creationId="{C4A8DAED-5CA2-FC45-A9CE-616A1E94FFA0}"/>
          </ac:spMkLst>
        </pc:spChg>
        <pc:picChg chg="add mod">
          <ac:chgData name="Cristian Chilipirea" userId="34ab170da5908fc4" providerId="LiveId" clId="{6C1E1CB5-4C02-4749-A38D-A3C7A8D9F742}" dt="2021-11-17T08:35:13.897" v="17" actId="1076"/>
          <ac:picMkLst>
            <pc:docMk/>
            <pc:sldMk cId="3953187325" sldId="719"/>
            <ac:picMk id="1026" creationId="{EADCEFB8-CEF4-E04B-B502-40BBC920439B}"/>
          </ac:picMkLst>
        </pc:picChg>
        <pc:picChg chg="add del">
          <ac:chgData name="Cristian Chilipirea" userId="34ab170da5908fc4" providerId="LiveId" clId="{6C1E1CB5-4C02-4749-A38D-A3C7A8D9F742}" dt="2021-11-17T08:34:26.238" v="9"/>
          <ac:picMkLst>
            <pc:docMk/>
            <pc:sldMk cId="3953187325" sldId="719"/>
            <ac:picMk id="1028" creationId="{D2F7A32E-F7C4-8C45-A9C0-F788EC0C69B0}"/>
          </ac:picMkLst>
        </pc:picChg>
      </pc:sldChg>
      <pc:sldChg chg="addSp delSp modSp new mod">
        <pc:chgData name="Cristian Chilipirea" userId="34ab170da5908fc4" providerId="LiveId" clId="{6C1E1CB5-4C02-4749-A38D-A3C7A8D9F742}" dt="2021-11-17T09:17:09.293" v="89" actId="14100"/>
        <pc:sldMkLst>
          <pc:docMk/>
          <pc:sldMk cId="4274310392" sldId="720"/>
        </pc:sldMkLst>
        <pc:spChg chg="del">
          <ac:chgData name="Cristian Chilipirea" userId="34ab170da5908fc4" providerId="LiveId" clId="{6C1E1CB5-4C02-4749-A38D-A3C7A8D9F742}" dt="2021-11-17T08:34:43.811" v="15" actId="478"/>
          <ac:spMkLst>
            <pc:docMk/>
            <pc:sldMk cId="4274310392" sldId="720"/>
            <ac:spMk id="3" creationId="{AA361A88-09B9-DD43-B3CD-7B2EA49B927D}"/>
          </ac:spMkLst>
        </pc:spChg>
        <pc:spChg chg="del">
          <ac:chgData name="Cristian Chilipirea" userId="34ab170da5908fc4" providerId="LiveId" clId="{6C1E1CB5-4C02-4749-A38D-A3C7A8D9F742}" dt="2021-11-17T08:34:36.900" v="11" actId="478"/>
          <ac:spMkLst>
            <pc:docMk/>
            <pc:sldMk cId="4274310392" sldId="720"/>
            <ac:spMk id="4" creationId="{1B17184D-CFAD-4843-A096-501E8801EAAC}"/>
          </ac:spMkLst>
        </pc:spChg>
        <pc:spChg chg="add del mod">
          <ac:chgData name="Cristian Chilipirea" userId="34ab170da5908fc4" providerId="LiveId" clId="{6C1E1CB5-4C02-4749-A38D-A3C7A8D9F742}" dt="2021-11-17T08:39:13.818" v="42"/>
          <ac:spMkLst>
            <pc:docMk/>
            <pc:sldMk cId="4274310392" sldId="720"/>
            <ac:spMk id="6" creationId="{5390E7EF-E817-5342-B1B2-1A0801F50D98}"/>
          </ac:spMkLst>
        </pc:spChg>
        <pc:spChg chg="add del">
          <ac:chgData name="Cristian Chilipirea" userId="34ab170da5908fc4" providerId="LiveId" clId="{6C1E1CB5-4C02-4749-A38D-A3C7A8D9F742}" dt="2021-11-17T08:39:20.234" v="45"/>
          <ac:spMkLst>
            <pc:docMk/>
            <pc:sldMk cId="4274310392" sldId="720"/>
            <ac:spMk id="7" creationId="{A2E41295-DF29-C84F-956F-4E7E1791DCF8}"/>
          </ac:spMkLst>
        </pc:spChg>
        <pc:spChg chg="add del">
          <ac:chgData name="Cristian Chilipirea" userId="34ab170da5908fc4" providerId="LiveId" clId="{6C1E1CB5-4C02-4749-A38D-A3C7A8D9F742}" dt="2021-11-17T08:39:53.618" v="47"/>
          <ac:spMkLst>
            <pc:docMk/>
            <pc:sldMk cId="4274310392" sldId="720"/>
            <ac:spMk id="8" creationId="{87F013FA-5C86-0C45-9868-F04D68273E60}"/>
          </ac:spMkLst>
        </pc:spChg>
        <pc:picChg chg="add mod">
          <ac:chgData name="Cristian Chilipirea" userId="34ab170da5908fc4" providerId="LiveId" clId="{6C1E1CB5-4C02-4749-A38D-A3C7A8D9F742}" dt="2021-11-17T08:34:46.211" v="16" actId="1076"/>
          <ac:picMkLst>
            <pc:docMk/>
            <pc:sldMk cId="4274310392" sldId="720"/>
            <ac:picMk id="5" creationId="{CE636FE8-F81A-3A42-9680-7E6D23F3553B}"/>
          </ac:picMkLst>
        </pc:picChg>
        <pc:picChg chg="add del mod">
          <ac:chgData name="Cristian Chilipirea" userId="34ab170da5908fc4" providerId="LiveId" clId="{6C1E1CB5-4C02-4749-A38D-A3C7A8D9F742}" dt="2021-11-17T08:38:10.491" v="27" actId="478"/>
          <ac:picMkLst>
            <pc:docMk/>
            <pc:sldMk cId="4274310392" sldId="720"/>
            <ac:picMk id="2050" creationId="{DBA0AC59-A1BE-804A-B83A-D2E16A2CACEC}"/>
          </ac:picMkLst>
        </pc:picChg>
        <pc:picChg chg="add mod">
          <ac:chgData name="Cristian Chilipirea" userId="34ab170da5908fc4" providerId="LiveId" clId="{6C1E1CB5-4C02-4749-A38D-A3C7A8D9F742}" dt="2021-11-17T08:40:13.559" v="53" actId="1076"/>
          <ac:picMkLst>
            <pc:docMk/>
            <pc:sldMk cId="4274310392" sldId="720"/>
            <ac:picMk id="2052" creationId="{199D2944-8FF0-0443-AC50-859930014EB4}"/>
          </ac:picMkLst>
        </pc:picChg>
        <pc:picChg chg="add mod">
          <ac:chgData name="Cristian Chilipirea" userId="34ab170da5908fc4" providerId="LiveId" clId="{6C1E1CB5-4C02-4749-A38D-A3C7A8D9F742}" dt="2021-11-17T08:40:08.475" v="51" actId="14100"/>
          <ac:picMkLst>
            <pc:docMk/>
            <pc:sldMk cId="4274310392" sldId="720"/>
            <ac:picMk id="2054" creationId="{3706EFCD-7058-FF49-A2FC-0D6DFA7658C3}"/>
          </ac:picMkLst>
        </pc:picChg>
        <pc:picChg chg="add mod">
          <ac:chgData name="Cristian Chilipirea" userId="34ab170da5908fc4" providerId="LiveId" clId="{6C1E1CB5-4C02-4749-A38D-A3C7A8D9F742}" dt="2021-11-17T08:40:17.939" v="55" actId="1076"/>
          <ac:picMkLst>
            <pc:docMk/>
            <pc:sldMk cId="4274310392" sldId="720"/>
            <ac:picMk id="2056" creationId="{DF4596BA-02F8-4C40-A1FF-4F3496978746}"/>
          </ac:picMkLst>
        </pc:picChg>
        <pc:picChg chg="add mod">
          <ac:chgData name="Cristian Chilipirea" userId="34ab170da5908fc4" providerId="LiveId" clId="{6C1E1CB5-4C02-4749-A38D-A3C7A8D9F742}" dt="2021-11-17T08:41:46.240" v="61" actId="1076"/>
          <ac:picMkLst>
            <pc:docMk/>
            <pc:sldMk cId="4274310392" sldId="720"/>
            <ac:picMk id="2064" creationId="{CB692407-5EA1-D64C-AD84-DAF7C80818F7}"/>
          </ac:picMkLst>
        </pc:picChg>
        <pc:picChg chg="add mod">
          <ac:chgData name="Cristian Chilipirea" userId="34ab170da5908fc4" providerId="LiveId" clId="{6C1E1CB5-4C02-4749-A38D-A3C7A8D9F742}" dt="2021-11-17T08:41:47.487" v="62" actId="1076"/>
          <ac:picMkLst>
            <pc:docMk/>
            <pc:sldMk cId="4274310392" sldId="720"/>
            <ac:picMk id="2066" creationId="{EF5A55C1-2FE1-8C45-B720-23A6DEFD3A2E}"/>
          </ac:picMkLst>
        </pc:picChg>
        <pc:picChg chg="add mod">
          <ac:chgData name="Cristian Chilipirea" userId="34ab170da5908fc4" providerId="LiveId" clId="{6C1E1CB5-4C02-4749-A38D-A3C7A8D9F742}" dt="2021-11-17T08:43:40.479" v="67" actId="1076"/>
          <ac:picMkLst>
            <pc:docMk/>
            <pc:sldMk cId="4274310392" sldId="720"/>
            <ac:picMk id="2068" creationId="{093D0245-6B11-CA4C-9ED5-7E0FC06BB16A}"/>
          </ac:picMkLst>
        </pc:picChg>
        <pc:picChg chg="add del">
          <ac:chgData name="Cristian Chilipirea" userId="34ab170da5908fc4" providerId="LiveId" clId="{6C1E1CB5-4C02-4749-A38D-A3C7A8D9F742}" dt="2021-11-17T08:44:13.050" v="70"/>
          <ac:picMkLst>
            <pc:docMk/>
            <pc:sldMk cId="4274310392" sldId="720"/>
            <ac:picMk id="2070" creationId="{6993A4A9-C924-5F4F-9BA8-85AC339E5FBB}"/>
          </ac:picMkLst>
        </pc:picChg>
        <pc:cxnChg chg="add mod">
          <ac:chgData name="Cristian Chilipirea" userId="34ab170da5908fc4" providerId="LiveId" clId="{6C1E1CB5-4C02-4749-A38D-A3C7A8D9F742}" dt="2021-11-17T09:16:50.750" v="79" actId="1076"/>
          <ac:cxnSpMkLst>
            <pc:docMk/>
            <pc:sldMk cId="4274310392" sldId="720"/>
            <ac:cxnSpMk id="9" creationId="{B5887C8A-942C-B248-AA41-0E2ACF5CC5CB}"/>
          </ac:cxnSpMkLst>
        </pc:cxnChg>
        <pc:cxnChg chg="add mod">
          <ac:chgData name="Cristian Chilipirea" userId="34ab170da5908fc4" providerId="LiveId" clId="{6C1E1CB5-4C02-4749-A38D-A3C7A8D9F742}" dt="2021-11-17T09:16:54.358" v="81" actId="14100"/>
          <ac:cxnSpMkLst>
            <pc:docMk/>
            <pc:sldMk cId="4274310392" sldId="720"/>
            <ac:cxnSpMk id="20" creationId="{D20F2396-EDFB-AF48-8633-1891F7BBF6D5}"/>
          </ac:cxnSpMkLst>
        </pc:cxnChg>
        <pc:cxnChg chg="add mod">
          <ac:chgData name="Cristian Chilipirea" userId="34ab170da5908fc4" providerId="LiveId" clId="{6C1E1CB5-4C02-4749-A38D-A3C7A8D9F742}" dt="2021-11-17T09:16:57.309" v="83" actId="14100"/>
          <ac:cxnSpMkLst>
            <pc:docMk/>
            <pc:sldMk cId="4274310392" sldId="720"/>
            <ac:cxnSpMk id="22" creationId="{B281EDCC-BB73-FB45-89B5-DB0A9CB2639F}"/>
          </ac:cxnSpMkLst>
        </pc:cxnChg>
        <pc:cxnChg chg="add mod">
          <ac:chgData name="Cristian Chilipirea" userId="34ab170da5908fc4" providerId="LiveId" clId="{6C1E1CB5-4C02-4749-A38D-A3C7A8D9F742}" dt="2021-11-17T09:16:59.812" v="84" actId="571"/>
          <ac:cxnSpMkLst>
            <pc:docMk/>
            <pc:sldMk cId="4274310392" sldId="720"/>
            <ac:cxnSpMk id="24" creationId="{7028F1DC-15A6-0049-9FE2-11D40EF22CAC}"/>
          </ac:cxnSpMkLst>
        </pc:cxnChg>
        <pc:cxnChg chg="add mod">
          <ac:chgData name="Cristian Chilipirea" userId="34ab170da5908fc4" providerId="LiveId" clId="{6C1E1CB5-4C02-4749-A38D-A3C7A8D9F742}" dt="2021-11-17T09:17:05.117" v="87" actId="14100"/>
          <ac:cxnSpMkLst>
            <pc:docMk/>
            <pc:sldMk cId="4274310392" sldId="720"/>
            <ac:cxnSpMk id="25" creationId="{98B862D5-8108-7945-A649-613D76F4A9B0}"/>
          </ac:cxnSpMkLst>
        </pc:cxnChg>
        <pc:cxnChg chg="add mod">
          <ac:chgData name="Cristian Chilipirea" userId="34ab170da5908fc4" providerId="LiveId" clId="{6C1E1CB5-4C02-4749-A38D-A3C7A8D9F742}" dt="2021-11-17T09:17:09.293" v="89" actId="14100"/>
          <ac:cxnSpMkLst>
            <pc:docMk/>
            <pc:sldMk cId="4274310392" sldId="720"/>
            <ac:cxnSpMk id="28" creationId="{0FB8A67D-8390-3449-85B0-55D9D774AE05}"/>
          </ac:cxnSpMkLst>
        </pc:cxnChg>
      </pc:sldChg>
      <pc:sldChg chg="addSp delSp modSp new mod">
        <pc:chgData name="Cristian Chilipirea" userId="34ab170da5908fc4" providerId="LiveId" clId="{6C1E1CB5-4C02-4749-A38D-A3C7A8D9F742}" dt="2021-11-17T09:29:55.942" v="95" actId="1076"/>
        <pc:sldMkLst>
          <pc:docMk/>
          <pc:sldMk cId="1669684622" sldId="721"/>
        </pc:sldMkLst>
        <pc:spChg chg="del">
          <ac:chgData name="Cristian Chilipirea" userId="34ab170da5908fc4" providerId="LiveId" clId="{6C1E1CB5-4C02-4749-A38D-A3C7A8D9F742}" dt="2021-11-17T09:29:38.341" v="92" actId="478"/>
          <ac:spMkLst>
            <pc:docMk/>
            <pc:sldMk cId="1669684622" sldId="721"/>
            <ac:spMk id="3" creationId="{688C5F7A-D2C4-4E4C-945D-A0E8AD28AAD4}"/>
          </ac:spMkLst>
        </pc:spChg>
        <pc:spChg chg="del">
          <ac:chgData name="Cristian Chilipirea" userId="34ab170da5908fc4" providerId="LiveId" clId="{6C1E1CB5-4C02-4749-A38D-A3C7A8D9F742}" dt="2021-11-17T09:29:35.551" v="91" actId="478"/>
          <ac:spMkLst>
            <pc:docMk/>
            <pc:sldMk cId="1669684622" sldId="721"/>
            <ac:spMk id="4" creationId="{3AFC617C-689B-CF44-97A7-036789BBDCBA}"/>
          </ac:spMkLst>
        </pc:spChg>
        <pc:picChg chg="add mod">
          <ac:chgData name="Cristian Chilipirea" userId="34ab170da5908fc4" providerId="LiveId" clId="{6C1E1CB5-4C02-4749-A38D-A3C7A8D9F742}" dt="2021-11-17T09:29:55.942" v="95" actId="1076"/>
          <ac:picMkLst>
            <pc:docMk/>
            <pc:sldMk cId="1669684622" sldId="721"/>
            <ac:picMk id="3074" creationId="{BFEFC83B-9E09-604C-A59D-AE3E303AAD10}"/>
          </ac:picMkLst>
        </pc:picChg>
      </pc:sldChg>
      <pc:sldChg chg="addSp delSp modSp new mod">
        <pc:chgData name="Cristian Chilipirea" userId="34ab170da5908fc4" providerId="LiveId" clId="{6C1E1CB5-4C02-4749-A38D-A3C7A8D9F742}" dt="2021-11-17T09:31:51.214" v="101" actId="478"/>
        <pc:sldMkLst>
          <pc:docMk/>
          <pc:sldMk cId="2763476325" sldId="722"/>
        </pc:sldMkLst>
        <pc:spChg chg="del">
          <ac:chgData name="Cristian Chilipirea" userId="34ab170da5908fc4" providerId="LiveId" clId="{6C1E1CB5-4C02-4749-A38D-A3C7A8D9F742}" dt="2021-11-17T09:31:51.214" v="101" actId="478"/>
          <ac:spMkLst>
            <pc:docMk/>
            <pc:sldMk cId="2763476325" sldId="722"/>
            <ac:spMk id="3" creationId="{4EC2A54A-9737-2E47-A910-877FEED6C611}"/>
          </ac:spMkLst>
        </pc:spChg>
        <pc:spChg chg="del">
          <ac:chgData name="Cristian Chilipirea" userId="34ab170da5908fc4" providerId="LiveId" clId="{6C1E1CB5-4C02-4749-A38D-A3C7A8D9F742}" dt="2021-11-17T09:31:40.375" v="97" actId="478"/>
          <ac:spMkLst>
            <pc:docMk/>
            <pc:sldMk cId="2763476325" sldId="722"/>
            <ac:spMk id="4" creationId="{0FD16C4F-1A9C-5748-9A2B-E0C9AFB60EBA}"/>
          </ac:spMkLst>
        </pc:spChg>
        <pc:picChg chg="add mod">
          <ac:chgData name="Cristian Chilipirea" userId="34ab170da5908fc4" providerId="LiveId" clId="{6C1E1CB5-4C02-4749-A38D-A3C7A8D9F742}" dt="2021-11-17T09:31:48.666" v="100" actId="1076"/>
          <ac:picMkLst>
            <pc:docMk/>
            <pc:sldMk cId="2763476325" sldId="722"/>
            <ac:picMk id="4098" creationId="{2AC6290E-4596-DF4B-9430-40AE3D2226E3}"/>
          </ac:picMkLst>
        </pc:picChg>
      </pc:sldChg>
      <pc:sldChg chg="addSp delSp modSp new mod">
        <pc:chgData name="Cristian Chilipirea" userId="34ab170da5908fc4" providerId="LiveId" clId="{6C1E1CB5-4C02-4749-A38D-A3C7A8D9F742}" dt="2021-11-17T09:33:25.646" v="113" actId="14100"/>
        <pc:sldMkLst>
          <pc:docMk/>
          <pc:sldMk cId="2032683005" sldId="723"/>
        </pc:sldMkLst>
        <pc:spChg chg="del">
          <ac:chgData name="Cristian Chilipirea" userId="34ab170da5908fc4" providerId="LiveId" clId="{6C1E1CB5-4C02-4749-A38D-A3C7A8D9F742}" dt="2021-11-17T09:32:48.623" v="104" actId="478"/>
          <ac:spMkLst>
            <pc:docMk/>
            <pc:sldMk cId="2032683005" sldId="723"/>
            <ac:spMk id="3" creationId="{6F2B9E04-D7EA-E247-8D5F-D3270A89C68C}"/>
          </ac:spMkLst>
        </pc:spChg>
        <pc:spChg chg="del">
          <ac:chgData name="Cristian Chilipirea" userId="34ab170da5908fc4" providerId="LiveId" clId="{6C1E1CB5-4C02-4749-A38D-A3C7A8D9F742}" dt="2021-11-17T09:32:46.606" v="103" actId="478"/>
          <ac:spMkLst>
            <pc:docMk/>
            <pc:sldMk cId="2032683005" sldId="723"/>
            <ac:spMk id="4" creationId="{4E129A4F-6696-CA44-89F9-4641F16274CC}"/>
          </ac:spMkLst>
        </pc:spChg>
        <pc:spChg chg="add mod">
          <ac:chgData name="Cristian Chilipirea" userId="34ab170da5908fc4" providerId="LiveId" clId="{6C1E1CB5-4C02-4749-A38D-A3C7A8D9F742}" dt="2021-11-17T09:33:25.646" v="113" actId="14100"/>
          <ac:spMkLst>
            <pc:docMk/>
            <pc:sldMk cId="2032683005" sldId="723"/>
            <ac:spMk id="6" creationId="{AB890E0E-E292-2D49-B3AD-DA8196E59827}"/>
          </ac:spMkLst>
        </pc:spChg>
        <pc:picChg chg="add mod">
          <ac:chgData name="Cristian Chilipirea" userId="34ab170da5908fc4" providerId="LiveId" clId="{6C1E1CB5-4C02-4749-A38D-A3C7A8D9F742}" dt="2021-11-17T09:33:07.589" v="109" actId="1076"/>
          <ac:picMkLst>
            <pc:docMk/>
            <pc:sldMk cId="2032683005" sldId="723"/>
            <ac:picMk id="5122" creationId="{A7CB7326-5DC2-3240-A9B8-B57BECD94E69}"/>
          </ac:picMkLst>
        </pc:picChg>
      </pc:sldChg>
      <pc:sldChg chg="modSp new mod">
        <pc:chgData name="Cristian Chilipirea" userId="34ab170da5908fc4" providerId="LiveId" clId="{6C1E1CB5-4C02-4749-A38D-A3C7A8D9F742}" dt="2021-11-17T09:35:02.768" v="129" actId="14100"/>
        <pc:sldMkLst>
          <pc:docMk/>
          <pc:sldMk cId="3931738071" sldId="724"/>
        </pc:sldMkLst>
        <pc:spChg chg="mod">
          <ac:chgData name="Cristian Chilipirea" userId="34ab170da5908fc4" providerId="LiveId" clId="{6C1E1CB5-4C02-4749-A38D-A3C7A8D9F742}" dt="2021-11-17T09:34:08.441" v="124" actId="404"/>
          <ac:spMkLst>
            <pc:docMk/>
            <pc:sldMk cId="3931738071" sldId="724"/>
            <ac:spMk id="3" creationId="{B6517326-DC0B-F34E-B660-426BA70E1F1D}"/>
          </ac:spMkLst>
        </pc:spChg>
        <pc:spChg chg="mod">
          <ac:chgData name="Cristian Chilipirea" userId="34ab170da5908fc4" providerId="LiveId" clId="{6C1E1CB5-4C02-4749-A38D-A3C7A8D9F742}" dt="2021-11-17T09:35:02.768" v="129" actId="14100"/>
          <ac:spMkLst>
            <pc:docMk/>
            <pc:sldMk cId="3931738071" sldId="724"/>
            <ac:spMk id="4" creationId="{93E566C1-A75E-B44D-8D7C-0CF645F418FA}"/>
          </ac:spMkLst>
        </pc:spChg>
      </pc:sldChg>
      <pc:sldChg chg="addSp delSp modSp new mod">
        <pc:chgData name="Cristian Chilipirea" userId="34ab170da5908fc4" providerId="LiveId" clId="{6C1E1CB5-4C02-4749-A38D-A3C7A8D9F742}" dt="2021-11-17T09:36:28.143" v="136" actId="14100"/>
        <pc:sldMkLst>
          <pc:docMk/>
          <pc:sldMk cId="2712021079" sldId="725"/>
        </pc:sldMkLst>
        <pc:spChg chg="mod">
          <ac:chgData name="Cristian Chilipirea" userId="34ab170da5908fc4" providerId="LiveId" clId="{6C1E1CB5-4C02-4749-A38D-A3C7A8D9F742}" dt="2021-11-17T09:36:28.143" v="136" actId="14100"/>
          <ac:spMkLst>
            <pc:docMk/>
            <pc:sldMk cId="2712021079" sldId="725"/>
            <ac:spMk id="3" creationId="{74530F76-AEAF-C74F-9D15-1D300CC5F724}"/>
          </ac:spMkLst>
        </pc:spChg>
        <pc:spChg chg="del">
          <ac:chgData name="Cristian Chilipirea" userId="34ab170da5908fc4" providerId="LiveId" clId="{6C1E1CB5-4C02-4749-A38D-A3C7A8D9F742}" dt="2021-11-17T09:36:12.639" v="131" actId="478"/>
          <ac:spMkLst>
            <pc:docMk/>
            <pc:sldMk cId="2712021079" sldId="725"/>
            <ac:spMk id="4" creationId="{17B851AB-D578-1140-B1D2-9E4C665023AD}"/>
          </ac:spMkLst>
        </pc:spChg>
        <pc:picChg chg="add mod">
          <ac:chgData name="Cristian Chilipirea" userId="34ab170da5908fc4" providerId="LiveId" clId="{6C1E1CB5-4C02-4749-A38D-A3C7A8D9F742}" dt="2021-11-17T09:36:17.814" v="133" actId="1076"/>
          <ac:picMkLst>
            <pc:docMk/>
            <pc:sldMk cId="2712021079" sldId="725"/>
            <ac:picMk id="6146" creationId="{0D96EDDA-6AB9-8646-8785-D014CF0E3182}"/>
          </ac:picMkLst>
        </pc:picChg>
      </pc:sldChg>
      <pc:sldChg chg="addSp delSp modSp new mod">
        <pc:chgData name="Cristian Chilipirea" userId="34ab170da5908fc4" providerId="LiveId" clId="{6C1E1CB5-4C02-4749-A38D-A3C7A8D9F742}" dt="2021-11-17T09:37:41.542" v="140" actId="27636"/>
        <pc:sldMkLst>
          <pc:docMk/>
          <pc:sldMk cId="475045877" sldId="726"/>
        </pc:sldMkLst>
        <pc:spChg chg="mod">
          <ac:chgData name="Cristian Chilipirea" userId="34ab170da5908fc4" providerId="LiveId" clId="{6C1E1CB5-4C02-4749-A38D-A3C7A8D9F742}" dt="2021-11-17T09:37:41.542" v="140" actId="27636"/>
          <ac:spMkLst>
            <pc:docMk/>
            <pc:sldMk cId="475045877" sldId="726"/>
            <ac:spMk id="3" creationId="{521893F1-EC98-F048-AA62-E05D8E087A97}"/>
          </ac:spMkLst>
        </pc:spChg>
        <pc:spChg chg="del">
          <ac:chgData name="Cristian Chilipirea" userId="34ab170da5908fc4" providerId="LiveId" clId="{6C1E1CB5-4C02-4749-A38D-A3C7A8D9F742}" dt="2021-11-17T09:37:33.536" v="138"/>
          <ac:spMkLst>
            <pc:docMk/>
            <pc:sldMk cId="475045877" sldId="726"/>
            <ac:spMk id="4" creationId="{D8F8C686-F6B9-B74C-93F0-817CEDB9BE59}"/>
          </ac:spMkLst>
        </pc:spChg>
        <pc:picChg chg="add mod">
          <ac:chgData name="Cristian Chilipirea" userId="34ab170da5908fc4" providerId="LiveId" clId="{6C1E1CB5-4C02-4749-A38D-A3C7A8D9F742}" dt="2021-11-17T09:37:33.536" v="138"/>
          <ac:picMkLst>
            <pc:docMk/>
            <pc:sldMk cId="475045877" sldId="726"/>
            <ac:picMk id="7170" creationId="{0B11BCE5-3096-4B45-ACDA-D4242E14067B}"/>
          </ac:picMkLst>
        </pc:picChg>
      </pc:sldChg>
      <pc:sldChg chg="addSp delSp modSp new mod">
        <pc:chgData name="Cristian Chilipirea" userId="34ab170da5908fc4" providerId="LiveId" clId="{6C1E1CB5-4C02-4749-A38D-A3C7A8D9F742}" dt="2021-11-17T09:44:25.280" v="146"/>
        <pc:sldMkLst>
          <pc:docMk/>
          <pc:sldMk cId="942025971" sldId="727"/>
        </pc:sldMkLst>
        <pc:spChg chg="mod">
          <ac:chgData name="Cristian Chilipirea" userId="34ab170da5908fc4" providerId="LiveId" clId="{6C1E1CB5-4C02-4749-A38D-A3C7A8D9F742}" dt="2021-11-17T09:44:25.280" v="146"/>
          <ac:spMkLst>
            <pc:docMk/>
            <pc:sldMk cId="942025971" sldId="727"/>
            <ac:spMk id="3" creationId="{0A5C278B-83A5-7E49-84F8-267D023ECF6F}"/>
          </ac:spMkLst>
        </pc:spChg>
        <pc:spChg chg="del">
          <ac:chgData name="Cristian Chilipirea" userId="34ab170da5908fc4" providerId="LiveId" clId="{6C1E1CB5-4C02-4749-A38D-A3C7A8D9F742}" dt="2021-11-17T09:44:11.519" v="142" actId="478"/>
          <ac:spMkLst>
            <pc:docMk/>
            <pc:sldMk cId="942025971" sldId="727"/>
            <ac:spMk id="4" creationId="{ACBDB6FA-6980-0C4E-8715-BA41F3D56CCC}"/>
          </ac:spMkLst>
        </pc:spChg>
        <pc:picChg chg="add mod">
          <ac:chgData name="Cristian Chilipirea" userId="34ab170da5908fc4" providerId="LiveId" clId="{6C1E1CB5-4C02-4749-A38D-A3C7A8D9F742}" dt="2021-11-17T09:44:18.375" v="145" actId="1076"/>
          <ac:picMkLst>
            <pc:docMk/>
            <pc:sldMk cId="942025971" sldId="727"/>
            <ac:picMk id="8194" creationId="{8C39ED56-4364-884A-81BC-662A537AE372}"/>
          </ac:picMkLst>
        </pc:picChg>
      </pc:sldChg>
      <pc:sldChg chg="addSp delSp modSp new mod">
        <pc:chgData name="Cristian Chilipirea" userId="34ab170da5908fc4" providerId="LiveId" clId="{6C1E1CB5-4C02-4749-A38D-A3C7A8D9F742}" dt="2021-11-17T09:45:36.814" v="154"/>
        <pc:sldMkLst>
          <pc:docMk/>
          <pc:sldMk cId="3646723221" sldId="728"/>
        </pc:sldMkLst>
        <pc:spChg chg="mod">
          <ac:chgData name="Cristian Chilipirea" userId="34ab170da5908fc4" providerId="LiveId" clId="{6C1E1CB5-4C02-4749-A38D-A3C7A8D9F742}" dt="2021-11-17T09:45:36.814" v="154"/>
          <ac:spMkLst>
            <pc:docMk/>
            <pc:sldMk cId="3646723221" sldId="728"/>
            <ac:spMk id="3" creationId="{D28E6086-32D3-1844-95EC-05CCCE01107F}"/>
          </ac:spMkLst>
        </pc:spChg>
        <pc:spChg chg="del">
          <ac:chgData name="Cristian Chilipirea" userId="34ab170da5908fc4" providerId="LiveId" clId="{6C1E1CB5-4C02-4749-A38D-A3C7A8D9F742}" dt="2021-11-17T09:45:20.933" v="148" actId="478"/>
          <ac:spMkLst>
            <pc:docMk/>
            <pc:sldMk cId="3646723221" sldId="728"/>
            <ac:spMk id="4" creationId="{3CCD91BC-F191-3F4C-8425-99A80637D6C0}"/>
          </ac:spMkLst>
        </pc:spChg>
        <pc:picChg chg="add mod">
          <ac:chgData name="Cristian Chilipirea" userId="34ab170da5908fc4" providerId="LiveId" clId="{6C1E1CB5-4C02-4749-A38D-A3C7A8D9F742}" dt="2021-11-17T09:45:30.783" v="153" actId="1076"/>
          <ac:picMkLst>
            <pc:docMk/>
            <pc:sldMk cId="3646723221" sldId="728"/>
            <ac:picMk id="9218" creationId="{D12D8BF2-8837-1144-8289-3B4D29359D1C}"/>
          </ac:picMkLst>
        </pc:picChg>
      </pc:sldChg>
      <pc:sldChg chg="addSp delSp modSp new mod">
        <pc:chgData name="Cristian Chilipirea" userId="34ab170da5908fc4" providerId="LiveId" clId="{6C1E1CB5-4C02-4749-A38D-A3C7A8D9F742}" dt="2021-11-17T09:46:12.634" v="161" actId="20577"/>
        <pc:sldMkLst>
          <pc:docMk/>
          <pc:sldMk cId="1183233071" sldId="729"/>
        </pc:sldMkLst>
        <pc:spChg chg="mod">
          <ac:chgData name="Cristian Chilipirea" userId="34ab170da5908fc4" providerId="LiveId" clId="{6C1E1CB5-4C02-4749-A38D-A3C7A8D9F742}" dt="2021-11-17T09:46:12.634" v="161" actId="20577"/>
          <ac:spMkLst>
            <pc:docMk/>
            <pc:sldMk cId="1183233071" sldId="729"/>
            <ac:spMk id="3" creationId="{F88013FD-9B0A-7B4A-98A9-4A9F9A744A67}"/>
          </ac:spMkLst>
        </pc:spChg>
        <pc:spChg chg="del">
          <ac:chgData name="Cristian Chilipirea" userId="34ab170da5908fc4" providerId="LiveId" clId="{6C1E1CB5-4C02-4749-A38D-A3C7A8D9F742}" dt="2021-11-17T09:46:01.892" v="156"/>
          <ac:spMkLst>
            <pc:docMk/>
            <pc:sldMk cId="1183233071" sldId="729"/>
            <ac:spMk id="4" creationId="{B653D5F8-EBE6-9D4B-9F44-30D3C2AD2F30}"/>
          </ac:spMkLst>
        </pc:spChg>
        <pc:picChg chg="add mod">
          <ac:chgData name="Cristian Chilipirea" userId="34ab170da5908fc4" providerId="LiveId" clId="{6C1E1CB5-4C02-4749-A38D-A3C7A8D9F742}" dt="2021-11-17T09:46:01.892" v="156"/>
          <ac:picMkLst>
            <pc:docMk/>
            <pc:sldMk cId="1183233071" sldId="729"/>
            <ac:picMk id="10242" creationId="{9C9F278A-C4F6-3247-B14F-439E513F6E07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06-Dec-21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0735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5648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32462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1050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2909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42811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3658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17688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4150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7811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0331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88341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64384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57668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1765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4252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57358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24976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17470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7672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211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073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5232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5844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96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545227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4145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0343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5824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77169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94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4655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344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5179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62894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49432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8760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1028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55854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920543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24931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02116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76790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7393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323919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20105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84173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4326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282510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96344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821135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348026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903710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756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8377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808368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72045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633729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754293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756554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85789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35767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371470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51863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6738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53267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fld id="{C6CA6A49-5285-4604-9326-7AF8ECA323C2}" type="slidenum">
              <a:rPr lang="en-US" sz="1300"/>
              <a:pPr/>
              <a:t>99</a:t>
            </a:fld>
            <a:endParaRPr lang="en-US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0678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996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22805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67428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33653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41205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3114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0964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331878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240201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15445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48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252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46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0087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1915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5489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9008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4025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2807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78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6879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612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1436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30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4821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54768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7270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6553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8288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48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42915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2694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89364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7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970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92349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9536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4294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2725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80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7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1677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8451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923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38257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6994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052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3676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15065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52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02958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55768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97937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8178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24382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1209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3269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2296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3726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4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7280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70462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9322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61698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15739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0871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4886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83089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4715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74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4974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80602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3672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77556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66915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7692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7557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27958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53918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64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6696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548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4861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5078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66636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5627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27575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52491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43857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66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191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6207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49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48693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13546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9579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42142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40424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604891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22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14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1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ro-RO" sz="3200" dirty="0">
                <a:ea typeface="ＭＳ Ｐゴシック" panose="020B0600070205080204" pitchFamily="34" charset="-128"/>
              </a:rPr>
              <a:t>Soluții Arborescente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5461606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37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364487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5982348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5843865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7087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3869" y="1395412"/>
            <a:ext cx="8569325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spcAft>
                <a:spcPts val="600"/>
              </a:spcAft>
              <a:buNone/>
            </a:pPr>
            <a:r>
              <a:rPr lang="en-US" sz="2400" dirty="0" err="1"/>
              <a:t>Algoritmul</a:t>
            </a:r>
            <a:r>
              <a:rPr lang="en-US" sz="2400" dirty="0"/>
              <a:t> de </a:t>
            </a:r>
            <a:r>
              <a:rPr lang="en-US" sz="2400" dirty="0" err="1"/>
              <a:t>sortare</a:t>
            </a:r>
            <a:r>
              <a:rPr lang="en-US" sz="2400" dirty="0"/>
              <a:t> </a:t>
            </a:r>
            <a:r>
              <a:rPr lang="ro-RO" sz="2400" dirty="0"/>
              <a:t>cu </a:t>
            </a:r>
            <a:r>
              <a:rPr lang="ro-RO" sz="2400" dirty="0" err="1"/>
              <a:t>pipeline</a:t>
            </a:r>
            <a:r>
              <a:rPr lang="ro-RO" sz="2400" dirty="0"/>
              <a:t> </a:t>
            </a:r>
            <a:r>
              <a:rPr lang="en-US" sz="2400" dirty="0" err="1"/>
              <a:t>devine</a:t>
            </a:r>
            <a:r>
              <a:rPr lang="en-US" sz="2400" dirty="0"/>
              <a:t>:</a:t>
            </a: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 marL="0" indent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o-RO" sz="2400" dirty="0"/>
              <a:t>Complexitate?</a:t>
            </a:r>
            <a:endParaRPr lang="en-US" sz="2400" dirty="0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o-RO" sz="2800" dirty="0"/>
              <a:t>Exemplu complex</a:t>
            </a:r>
            <a:r>
              <a:rPr lang="en-US" sz="2800" dirty="0"/>
              <a:t> – multiple </a:t>
            </a:r>
            <a:r>
              <a:rPr lang="ro-RO" sz="2800" dirty="0"/>
              <a:t>tehnici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 rot="5400000">
            <a:off x="3855243" y="1972719"/>
            <a:ext cx="1752600" cy="1981200"/>
            <a:chOff x="2362200" y="2362200"/>
            <a:chExt cx="1752600" cy="1981200"/>
          </a:xfrm>
        </p:grpSpPr>
        <p:sp>
          <p:nvSpPr>
            <p:cNvPr id="19459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2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6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69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0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1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2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3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9502" name="Line 50"/>
          <p:cNvSpPr>
            <a:spLocks noChangeShapeType="1"/>
          </p:cNvSpPr>
          <p:nvPr/>
        </p:nvSpPr>
        <p:spPr bwMode="auto">
          <a:xfrm>
            <a:off x="3398043" y="2974974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3" name="Line 51"/>
          <p:cNvSpPr>
            <a:spLocks noChangeShapeType="1"/>
          </p:cNvSpPr>
          <p:nvPr/>
        </p:nvSpPr>
        <p:spPr bwMode="auto">
          <a:xfrm>
            <a:off x="5607843" y="2974974"/>
            <a:ext cx="533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4" name="Line 52"/>
          <p:cNvSpPr>
            <a:spLocks noChangeShapeType="1"/>
          </p:cNvSpPr>
          <p:nvPr/>
        </p:nvSpPr>
        <p:spPr bwMode="auto">
          <a:xfrm>
            <a:off x="7893843" y="2974974"/>
            <a:ext cx="533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5" name="Text Box 53"/>
          <p:cNvSpPr txBox="1">
            <a:spLocks noChangeArrowheads="1"/>
          </p:cNvSpPr>
          <p:nvPr/>
        </p:nvSpPr>
        <p:spPr bwMode="auto">
          <a:xfrm>
            <a:off x="1524000" y="2696620"/>
            <a:ext cx="1135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ro-RO" b="1" dirty="0"/>
              <a:t>I</a:t>
            </a:r>
            <a:r>
              <a:rPr lang="en-US" b="1" dirty="0" err="1"/>
              <a:t>ntrare</a:t>
            </a:r>
            <a:endParaRPr lang="en-US" b="1" dirty="0"/>
          </a:p>
        </p:txBody>
      </p:sp>
      <p:sp>
        <p:nvSpPr>
          <p:cNvPr id="19507" name="Line 56"/>
          <p:cNvSpPr>
            <a:spLocks noChangeShapeType="1"/>
          </p:cNvSpPr>
          <p:nvPr/>
        </p:nvSpPr>
        <p:spPr bwMode="auto">
          <a:xfrm>
            <a:off x="2763634" y="2974974"/>
            <a:ext cx="533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 rot="5400000">
            <a:off x="6148275" y="1972719"/>
            <a:ext cx="1752600" cy="1981200"/>
            <a:chOff x="2362200" y="2362200"/>
            <a:chExt cx="1752600" cy="1981200"/>
          </a:xfrm>
        </p:grpSpPr>
        <p:sp>
          <p:nvSpPr>
            <p:cNvPr id="122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3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5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8441307" y="1972719"/>
            <a:ext cx="1752600" cy="1981200"/>
            <a:chOff x="2362200" y="2362200"/>
            <a:chExt cx="1752600" cy="1981200"/>
          </a:xfrm>
        </p:grpSpPr>
        <p:sp>
          <p:nvSpPr>
            <p:cNvPr id="137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0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3F061-B0CB-4EDB-96D7-59404D128A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94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43869" y="1395412"/>
                <a:ext cx="8569325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70000"/>
                  </a:lnSpc>
                  <a:spcAft>
                    <a:spcPts val="600"/>
                  </a:spcAft>
                  <a:buNone/>
                </a:pPr>
                <a:r>
                  <a:rPr lang="en-US" sz="2400" dirty="0"/>
                  <a:t>Algoritmul de </a:t>
                </a:r>
                <a:r>
                  <a:rPr lang="en-US" sz="2400" dirty="0" err="1"/>
                  <a:t>sortare</a:t>
                </a:r>
                <a:r>
                  <a:rPr lang="en-US" sz="2400" dirty="0"/>
                  <a:t> </a:t>
                </a:r>
                <a:r>
                  <a:rPr lang="ro-RO" sz="2400" dirty="0"/>
                  <a:t>cu </a:t>
                </a:r>
                <a:r>
                  <a:rPr lang="ro-RO" sz="2400" dirty="0" err="1"/>
                  <a:t>pipeline</a:t>
                </a:r>
                <a:r>
                  <a:rPr lang="ro-RO" sz="2400" dirty="0"/>
                  <a:t> </a:t>
                </a:r>
                <a:r>
                  <a:rPr lang="en-US" sz="2400" dirty="0" err="1"/>
                  <a:t>devine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 marL="0" indent="0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ro-RO" sz="2400" dirty="0"/>
                  <a:t>Complexitate?</a:t>
                </a:r>
              </a:p>
              <a:p>
                <a:pPr marL="0" indent="0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 ∗</m:t>
                      </m:r>
                      <m:func>
                        <m:func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o-RO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𝑛𝑢𝑚𝑏𝑖</m:t>
                              </m:r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ț</m:t>
                              </m:r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2400" dirty="0"/>
              </a:p>
              <a:p>
                <a:pPr marL="0" indent="0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94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43869" y="1395412"/>
                <a:ext cx="8569325" cy="4895850"/>
              </a:xfrm>
              <a:blipFill>
                <a:blip r:embed="rId2"/>
                <a:stretch>
                  <a:fillRect l="-1067" t="-298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o-RO" sz="2800" dirty="0"/>
              <a:t>Exemplu complex</a:t>
            </a:r>
            <a:r>
              <a:rPr lang="en-US" sz="2800" dirty="0"/>
              <a:t> – multiple </a:t>
            </a:r>
            <a:r>
              <a:rPr lang="ro-RO" sz="2800" dirty="0"/>
              <a:t>tehnici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 rot="5400000">
            <a:off x="3855243" y="1972719"/>
            <a:ext cx="1752600" cy="1981200"/>
            <a:chOff x="2362200" y="2362200"/>
            <a:chExt cx="1752600" cy="1981200"/>
          </a:xfrm>
        </p:grpSpPr>
        <p:sp>
          <p:nvSpPr>
            <p:cNvPr id="19459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2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6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69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0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1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2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3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9502" name="Line 50"/>
          <p:cNvSpPr>
            <a:spLocks noChangeShapeType="1"/>
          </p:cNvSpPr>
          <p:nvPr/>
        </p:nvSpPr>
        <p:spPr bwMode="auto">
          <a:xfrm>
            <a:off x="3398043" y="2974974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3" name="Line 51"/>
          <p:cNvSpPr>
            <a:spLocks noChangeShapeType="1"/>
          </p:cNvSpPr>
          <p:nvPr/>
        </p:nvSpPr>
        <p:spPr bwMode="auto">
          <a:xfrm>
            <a:off x="5607843" y="2974974"/>
            <a:ext cx="533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4" name="Line 52"/>
          <p:cNvSpPr>
            <a:spLocks noChangeShapeType="1"/>
          </p:cNvSpPr>
          <p:nvPr/>
        </p:nvSpPr>
        <p:spPr bwMode="auto">
          <a:xfrm>
            <a:off x="7893843" y="2974974"/>
            <a:ext cx="533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5" name="Text Box 53"/>
          <p:cNvSpPr txBox="1">
            <a:spLocks noChangeArrowheads="1"/>
          </p:cNvSpPr>
          <p:nvPr/>
        </p:nvSpPr>
        <p:spPr bwMode="auto">
          <a:xfrm>
            <a:off x="1524000" y="2696620"/>
            <a:ext cx="1135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ro-RO" b="1" dirty="0"/>
              <a:t>I</a:t>
            </a:r>
            <a:r>
              <a:rPr lang="en-US" b="1" dirty="0" err="1"/>
              <a:t>ntrare</a:t>
            </a:r>
            <a:endParaRPr lang="en-US" b="1" dirty="0"/>
          </a:p>
        </p:txBody>
      </p:sp>
      <p:sp>
        <p:nvSpPr>
          <p:cNvPr id="19507" name="Line 56"/>
          <p:cNvSpPr>
            <a:spLocks noChangeShapeType="1"/>
          </p:cNvSpPr>
          <p:nvPr/>
        </p:nvSpPr>
        <p:spPr bwMode="auto">
          <a:xfrm>
            <a:off x="2763634" y="2974974"/>
            <a:ext cx="533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 rot="5400000">
            <a:off x="6148275" y="1972719"/>
            <a:ext cx="1752600" cy="1981200"/>
            <a:chOff x="2362200" y="2362200"/>
            <a:chExt cx="1752600" cy="1981200"/>
          </a:xfrm>
        </p:grpSpPr>
        <p:sp>
          <p:nvSpPr>
            <p:cNvPr id="122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3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5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8441307" y="1972719"/>
            <a:ext cx="1752600" cy="1981200"/>
            <a:chOff x="2362200" y="2362200"/>
            <a:chExt cx="1752600" cy="1981200"/>
          </a:xfrm>
        </p:grpSpPr>
        <p:sp>
          <p:nvSpPr>
            <p:cNvPr id="137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0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3F061-B0CB-4EDB-96D7-59404D128A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93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5982348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885229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6503090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6364607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621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6503151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406032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7023893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50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6885410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668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7023893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50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926774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7544635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51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7406152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54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7544665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51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447546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065407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7926924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364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8065285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968166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586027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8447544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8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8574089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476970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9094831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8956348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1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9141017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043898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9661759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9523276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1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9661759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5F97B-EFBD-442E-A316-D4AC07E195B1}"/>
              </a:ext>
            </a:extLst>
          </p:cNvPr>
          <p:cNvSpPr txBox="1"/>
          <p:nvPr/>
        </p:nvSpPr>
        <p:spPr>
          <a:xfrm>
            <a:off x="1838325" y="4698822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Complexitate O(N)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9070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451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7719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325747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288F9-12BE-487F-839F-93D6EDF57F4A}"/>
              </a:ext>
            </a:extLst>
          </p:cNvPr>
          <p:cNvCxnSpPr/>
          <p:nvPr/>
        </p:nvCxnSpPr>
        <p:spPr>
          <a:xfrm>
            <a:off x="2171949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AC07EA-9EB9-4823-8FBD-49A76AD9865B}"/>
              </a:ext>
            </a:extLst>
          </p:cNvPr>
          <p:cNvCxnSpPr/>
          <p:nvPr/>
        </p:nvCxnSpPr>
        <p:spPr>
          <a:xfrm flipH="1">
            <a:off x="2432168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53B33-40B7-4AD1-A022-7F2CA4A5FF9D}"/>
              </a:ext>
            </a:extLst>
          </p:cNvPr>
          <p:cNvCxnSpPr>
            <a:cxnSpLocks/>
          </p:cNvCxnSpPr>
          <p:nvPr/>
        </p:nvCxnSpPr>
        <p:spPr>
          <a:xfrm flipH="1">
            <a:off x="2414965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DA1D3C-31C1-4190-BDA4-949581D5B07D}"/>
              </a:ext>
            </a:extLst>
          </p:cNvPr>
          <p:cNvCxnSpPr>
            <a:cxnSpLocks/>
          </p:cNvCxnSpPr>
          <p:nvPr/>
        </p:nvCxnSpPr>
        <p:spPr>
          <a:xfrm flipH="1">
            <a:off x="2431040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0CE53-4BEB-4F5B-8A95-EFA49BD367AA}"/>
              </a:ext>
            </a:extLst>
          </p:cNvPr>
          <p:cNvCxnSpPr/>
          <p:nvPr/>
        </p:nvCxnSpPr>
        <p:spPr>
          <a:xfrm>
            <a:off x="4281852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0D45DE-B066-491B-9B67-705102A767EF}"/>
              </a:ext>
            </a:extLst>
          </p:cNvPr>
          <p:cNvCxnSpPr/>
          <p:nvPr/>
        </p:nvCxnSpPr>
        <p:spPr>
          <a:xfrm flipH="1">
            <a:off x="4542071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10393F-0916-4C83-AA0E-07F0DE265AFF}"/>
              </a:ext>
            </a:extLst>
          </p:cNvPr>
          <p:cNvCxnSpPr>
            <a:cxnSpLocks/>
          </p:cNvCxnSpPr>
          <p:nvPr/>
        </p:nvCxnSpPr>
        <p:spPr>
          <a:xfrm flipH="1">
            <a:off x="4524868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FD4967-3CD9-483C-86CF-430B6D5BC102}"/>
              </a:ext>
            </a:extLst>
          </p:cNvPr>
          <p:cNvCxnSpPr>
            <a:cxnSpLocks/>
          </p:cNvCxnSpPr>
          <p:nvPr/>
        </p:nvCxnSpPr>
        <p:spPr>
          <a:xfrm flipH="1">
            <a:off x="4540943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59B463-6E82-4F2F-8BDA-47A3FE3A682A}"/>
              </a:ext>
            </a:extLst>
          </p:cNvPr>
          <p:cNvCxnSpPr/>
          <p:nvPr/>
        </p:nvCxnSpPr>
        <p:spPr>
          <a:xfrm>
            <a:off x="6366009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A86CC5-BC30-4A54-83C7-6B9D8EE6077A}"/>
              </a:ext>
            </a:extLst>
          </p:cNvPr>
          <p:cNvCxnSpPr/>
          <p:nvPr/>
        </p:nvCxnSpPr>
        <p:spPr>
          <a:xfrm flipH="1">
            <a:off x="6626228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369719-CF54-41C2-BADB-55BA82CD0764}"/>
              </a:ext>
            </a:extLst>
          </p:cNvPr>
          <p:cNvCxnSpPr>
            <a:cxnSpLocks/>
          </p:cNvCxnSpPr>
          <p:nvPr/>
        </p:nvCxnSpPr>
        <p:spPr>
          <a:xfrm flipH="1">
            <a:off x="6609025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49D618-D4FF-4ACF-BFE0-B0708913E291}"/>
              </a:ext>
            </a:extLst>
          </p:cNvPr>
          <p:cNvCxnSpPr>
            <a:cxnSpLocks/>
          </p:cNvCxnSpPr>
          <p:nvPr/>
        </p:nvCxnSpPr>
        <p:spPr>
          <a:xfrm flipH="1">
            <a:off x="6625100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60AEE4-05B9-4543-9AA0-016710A5983E}"/>
              </a:ext>
            </a:extLst>
          </p:cNvPr>
          <p:cNvCxnSpPr/>
          <p:nvPr/>
        </p:nvCxnSpPr>
        <p:spPr>
          <a:xfrm>
            <a:off x="8458190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1E7F0B-1A33-4745-A684-C083BB2D1607}"/>
              </a:ext>
            </a:extLst>
          </p:cNvPr>
          <p:cNvCxnSpPr/>
          <p:nvPr/>
        </p:nvCxnSpPr>
        <p:spPr>
          <a:xfrm flipH="1">
            <a:off x="8718409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A324719-47CD-4B49-9B36-CED1BFD16262}"/>
              </a:ext>
            </a:extLst>
          </p:cNvPr>
          <p:cNvCxnSpPr>
            <a:cxnSpLocks/>
          </p:cNvCxnSpPr>
          <p:nvPr/>
        </p:nvCxnSpPr>
        <p:spPr>
          <a:xfrm flipH="1">
            <a:off x="8701206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38D511E-894B-42B5-AAE7-69B8BADDC2DA}"/>
              </a:ext>
            </a:extLst>
          </p:cNvPr>
          <p:cNvCxnSpPr>
            <a:cxnSpLocks/>
          </p:cNvCxnSpPr>
          <p:nvPr/>
        </p:nvCxnSpPr>
        <p:spPr>
          <a:xfrm flipH="1">
            <a:off x="8717281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F018970-2F40-4E6E-95C1-1E4B958D6DA7}"/>
              </a:ext>
            </a:extLst>
          </p:cNvPr>
          <p:cNvSpPr/>
          <p:nvPr/>
        </p:nvSpPr>
        <p:spPr>
          <a:xfrm>
            <a:off x="203270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1F407-1440-41C2-B63C-210EF2AD25F6}"/>
              </a:ext>
            </a:extLst>
          </p:cNvPr>
          <p:cNvSpPr/>
          <p:nvPr/>
        </p:nvSpPr>
        <p:spPr>
          <a:xfrm>
            <a:off x="4149102" y="357071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87272-77B6-4A42-94B2-A37EB9F4468D}"/>
              </a:ext>
            </a:extLst>
          </p:cNvPr>
          <p:cNvSpPr/>
          <p:nvPr/>
        </p:nvSpPr>
        <p:spPr>
          <a:xfrm>
            <a:off x="622676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14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2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325747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288F9-12BE-487F-839F-93D6EDF57F4A}"/>
              </a:ext>
            </a:extLst>
          </p:cNvPr>
          <p:cNvCxnSpPr/>
          <p:nvPr/>
        </p:nvCxnSpPr>
        <p:spPr>
          <a:xfrm>
            <a:off x="2171949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AC07EA-9EB9-4823-8FBD-49A76AD9865B}"/>
              </a:ext>
            </a:extLst>
          </p:cNvPr>
          <p:cNvCxnSpPr/>
          <p:nvPr/>
        </p:nvCxnSpPr>
        <p:spPr>
          <a:xfrm flipH="1">
            <a:off x="2432168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53B33-40B7-4AD1-A022-7F2CA4A5FF9D}"/>
              </a:ext>
            </a:extLst>
          </p:cNvPr>
          <p:cNvCxnSpPr>
            <a:cxnSpLocks/>
          </p:cNvCxnSpPr>
          <p:nvPr/>
        </p:nvCxnSpPr>
        <p:spPr>
          <a:xfrm flipH="1">
            <a:off x="2414965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DA1D3C-31C1-4190-BDA4-949581D5B07D}"/>
              </a:ext>
            </a:extLst>
          </p:cNvPr>
          <p:cNvCxnSpPr>
            <a:cxnSpLocks/>
          </p:cNvCxnSpPr>
          <p:nvPr/>
        </p:nvCxnSpPr>
        <p:spPr>
          <a:xfrm flipH="1">
            <a:off x="2431040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0CE53-4BEB-4F5B-8A95-EFA49BD367AA}"/>
              </a:ext>
            </a:extLst>
          </p:cNvPr>
          <p:cNvCxnSpPr/>
          <p:nvPr/>
        </p:nvCxnSpPr>
        <p:spPr>
          <a:xfrm>
            <a:off x="4281852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0D45DE-B066-491B-9B67-705102A767EF}"/>
              </a:ext>
            </a:extLst>
          </p:cNvPr>
          <p:cNvCxnSpPr/>
          <p:nvPr/>
        </p:nvCxnSpPr>
        <p:spPr>
          <a:xfrm flipH="1">
            <a:off x="4542071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10393F-0916-4C83-AA0E-07F0DE265AFF}"/>
              </a:ext>
            </a:extLst>
          </p:cNvPr>
          <p:cNvCxnSpPr>
            <a:cxnSpLocks/>
          </p:cNvCxnSpPr>
          <p:nvPr/>
        </p:nvCxnSpPr>
        <p:spPr>
          <a:xfrm flipH="1">
            <a:off x="4524868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FD4967-3CD9-483C-86CF-430B6D5BC102}"/>
              </a:ext>
            </a:extLst>
          </p:cNvPr>
          <p:cNvCxnSpPr>
            <a:cxnSpLocks/>
          </p:cNvCxnSpPr>
          <p:nvPr/>
        </p:nvCxnSpPr>
        <p:spPr>
          <a:xfrm flipH="1">
            <a:off x="4540943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59B463-6E82-4F2F-8BDA-47A3FE3A682A}"/>
              </a:ext>
            </a:extLst>
          </p:cNvPr>
          <p:cNvCxnSpPr/>
          <p:nvPr/>
        </p:nvCxnSpPr>
        <p:spPr>
          <a:xfrm>
            <a:off x="6366009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A86CC5-BC30-4A54-83C7-6B9D8EE6077A}"/>
              </a:ext>
            </a:extLst>
          </p:cNvPr>
          <p:cNvCxnSpPr/>
          <p:nvPr/>
        </p:nvCxnSpPr>
        <p:spPr>
          <a:xfrm flipH="1">
            <a:off x="6626228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369719-CF54-41C2-BADB-55BA82CD0764}"/>
              </a:ext>
            </a:extLst>
          </p:cNvPr>
          <p:cNvCxnSpPr>
            <a:cxnSpLocks/>
          </p:cNvCxnSpPr>
          <p:nvPr/>
        </p:nvCxnSpPr>
        <p:spPr>
          <a:xfrm flipH="1">
            <a:off x="6609025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49D618-D4FF-4ACF-BFE0-B0708913E291}"/>
              </a:ext>
            </a:extLst>
          </p:cNvPr>
          <p:cNvCxnSpPr>
            <a:cxnSpLocks/>
          </p:cNvCxnSpPr>
          <p:nvPr/>
        </p:nvCxnSpPr>
        <p:spPr>
          <a:xfrm flipH="1">
            <a:off x="6625100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60AEE4-05B9-4543-9AA0-016710A5983E}"/>
              </a:ext>
            </a:extLst>
          </p:cNvPr>
          <p:cNvCxnSpPr/>
          <p:nvPr/>
        </p:nvCxnSpPr>
        <p:spPr>
          <a:xfrm>
            <a:off x="8458190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1E7F0B-1A33-4745-A684-C083BB2D1607}"/>
              </a:ext>
            </a:extLst>
          </p:cNvPr>
          <p:cNvCxnSpPr/>
          <p:nvPr/>
        </p:nvCxnSpPr>
        <p:spPr>
          <a:xfrm flipH="1">
            <a:off x="8718409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A324719-47CD-4B49-9B36-CED1BFD16262}"/>
              </a:ext>
            </a:extLst>
          </p:cNvPr>
          <p:cNvCxnSpPr>
            <a:cxnSpLocks/>
          </p:cNvCxnSpPr>
          <p:nvPr/>
        </p:nvCxnSpPr>
        <p:spPr>
          <a:xfrm flipH="1">
            <a:off x="8701206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38D511E-894B-42B5-AAE7-69B8BADDC2DA}"/>
              </a:ext>
            </a:extLst>
          </p:cNvPr>
          <p:cNvCxnSpPr>
            <a:cxnSpLocks/>
          </p:cNvCxnSpPr>
          <p:nvPr/>
        </p:nvCxnSpPr>
        <p:spPr>
          <a:xfrm flipH="1">
            <a:off x="8717281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F018970-2F40-4E6E-95C1-1E4B958D6DA7}"/>
              </a:ext>
            </a:extLst>
          </p:cNvPr>
          <p:cNvSpPr/>
          <p:nvPr/>
        </p:nvSpPr>
        <p:spPr>
          <a:xfrm>
            <a:off x="203270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1F407-1440-41C2-B63C-210EF2AD25F6}"/>
              </a:ext>
            </a:extLst>
          </p:cNvPr>
          <p:cNvSpPr/>
          <p:nvPr/>
        </p:nvSpPr>
        <p:spPr>
          <a:xfrm>
            <a:off x="4149102" y="357071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87272-77B6-4A42-94B2-A37EB9F4468D}"/>
              </a:ext>
            </a:extLst>
          </p:cNvPr>
          <p:cNvSpPr/>
          <p:nvPr/>
        </p:nvSpPr>
        <p:spPr>
          <a:xfrm>
            <a:off x="622676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5CC4D8-D72D-4052-A82F-D262FB8A20C0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2414965" y="4114869"/>
            <a:ext cx="2639596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D335B5-F175-43E5-B3D3-5E16606594F0}"/>
              </a:ext>
            </a:extLst>
          </p:cNvPr>
          <p:cNvCxnSpPr>
            <a:cxnSpLocks/>
            <a:stCxn id="9" idx="2"/>
            <a:endCxn id="60" idx="0"/>
          </p:cNvCxnSpPr>
          <p:nvPr/>
        </p:nvCxnSpPr>
        <p:spPr>
          <a:xfrm>
            <a:off x="4531361" y="4092105"/>
            <a:ext cx="523200" cy="486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4E654A-45CA-4026-80A8-E3B5409AD447}"/>
              </a:ext>
            </a:extLst>
          </p:cNvPr>
          <p:cNvCxnSpPr>
            <a:cxnSpLocks/>
            <a:stCxn id="10" idx="2"/>
            <a:endCxn id="60" idx="0"/>
          </p:cNvCxnSpPr>
          <p:nvPr/>
        </p:nvCxnSpPr>
        <p:spPr>
          <a:xfrm flipH="1">
            <a:off x="5054561" y="4114869"/>
            <a:ext cx="1554464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756767C-E974-4A92-A044-91FF6D4C2168}"/>
              </a:ext>
            </a:extLst>
          </p:cNvPr>
          <p:cNvCxnSpPr>
            <a:cxnSpLocks/>
            <a:stCxn id="7" idx="2"/>
            <a:endCxn id="60" idx="0"/>
          </p:cNvCxnSpPr>
          <p:nvPr/>
        </p:nvCxnSpPr>
        <p:spPr>
          <a:xfrm flipH="1">
            <a:off x="5054562" y="4114869"/>
            <a:ext cx="3653445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9B2243F-C5E1-4EB9-BA2D-EF4064E288DC}"/>
              </a:ext>
            </a:extLst>
          </p:cNvPr>
          <p:cNvSpPr/>
          <p:nvPr/>
        </p:nvSpPr>
        <p:spPr>
          <a:xfrm>
            <a:off x="4672302" y="457814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533BB-6122-47A5-9700-6F049350BB06}"/>
              </a:ext>
            </a:extLst>
          </p:cNvPr>
          <p:cNvSpPr txBox="1"/>
          <p:nvPr/>
        </p:nvSpPr>
        <p:spPr>
          <a:xfrm>
            <a:off x="1536718" y="5538212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Complexitate?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7887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325747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288F9-12BE-487F-839F-93D6EDF57F4A}"/>
              </a:ext>
            </a:extLst>
          </p:cNvPr>
          <p:cNvCxnSpPr/>
          <p:nvPr/>
        </p:nvCxnSpPr>
        <p:spPr>
          <a:xfrm>
            <a:off x="2171949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AC07EA-9EB9-4823-8FBD-49A76AD9865B}"/>
              </a:ext>
            </a:extLst>
          </p:cNvPr>
          <p:cNvCxnSpPr/>
          <p:nvPr/>
        </p:nvCxnSpPr>
        <p:spPr>
          <a:xfrm flipH="1">
            <a:off x="2432168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53B33-40B7-4AD1-A022-7F2CA4A5FF9D}"/>
              </a:ext>
            </a:extLst>
          </p:cNvPr>
          <p:cNvCxnSpPr>
            <a:cxnSpLocks/>
          </p:cNvCxnSpPr>
          <p:nvPr/>
        </p:nvCxnSpPr>
        <p:spPr>
          <a:xfrm flipH="1">
            <a:off x="2414965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DA1D3C-31C1-4190-BDA4-949581D5B07D}"/>
              </a:ext>
            </a:extLst>
          </p:cNvPr>
          <p:cNvCxnSpPr>
            <a:cxnSpLocks/>
          </p:cNvCxnSpPr>
          <p:nvPr/>
        </p:nvCxnSpPr>
        <p:spPr>
          <a:xfrm flipH="1">
            <a:off x="2431040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0CE53-4BEB-4F5B-8A95-EFA49BD367AA}"/>
              </a:ext>
            </a:extLst>
          </p:cNvPr>
          <p:cNvCxnSpPr/>
          <p:nvPr/>
        </p:nvCxnSpPr>
        <p:spPr>
          <a:xfrm>
            <a:off x="4281852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0D45DE-B066-491B-9B67-705102A767EF}"/>
              </a:ext>
            </a:extLst>
          </p:cNvPr>
          <p:cNvCxnSpPr/>
          <p:nvPr/>
        </p:nvCxnSpPr>
        <p:spPr>
          <a:xfrm flipH="1">
            <a:off x="4542071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10393F-0916-4C83-AA0E-07F0DE265AFF}"/>
              </a:ext>
            </a:extLst>
          </p:cNvPr>
          <p:cNvCxnSpPr>
            <a:cxnSpLocks/>
          </p:cNvCxnSpPr>
          <p:nvPr/>
        </p:nvCxnSpPr>
        <p:spPr>
          <a:xfrm flipH="1">
            <a:off x="4524868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FD4967-3CD9-483C-86CF-430B6D5BC102}"/>
              </a:ext>
            </a:extLst>
          </p:cNvPr>
          <p:cNvCxnSpPr>
            <a:cxnSpLocks/>
          </p:cNvCxnSpPr>
          <p:nvPr/>
        </p:nvCxnSpPr>
        <p:spPr>
          <a:xfrm flipH="1">
            <a:off x="4540943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59B463-6E82-4F2F-8BDA-47A3FE3A682A}"/>
              </a:ext>
            </a:extLst>
          </p:cNvPr>
          <p:cNvCxnSpPr/>
          <p:nvPr/>
        </p:nvCxnSpPr>
        <p:spPr>
          <a:xfrm>
            <a:off x="6366009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A86CC5-BC30-4A54-83C7-6B9D8EE6077A}"/>
              </a:ext>
            </a:extLst>
          </p:cNvPr>
          <p:cNvCxnSpPr/>
          <p:nvPr/>
        </p:nvCxnSpPr>
        <p:spPr>
          <a:xfrm flipH="1">
            <a:off x="6626228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369719-CF54-41C2-BADB-55BA82CD0764}"/>
              </a:ext>
            </a:extLst>
          </p:cNvPr>
          <p:cNvCxnSpPr>
            <a:cxnSpLocks/>
          </p:cNvCxnSpPr>
          <p:nvPr/>
        </p:nvCxnSpPr>
        <p:spPr>
          <a:xfrm flipH="1">
            <a:off x="6609025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49D618-D4FF-4ACF-BFE0-B0708913E291}"/>
              </a:ext>
            </a:extLst>
          </p:cNvPr>
          <p:cNvCxnSpPr>
            <a:cxnSpLocks/>
          </p:cNvCxnSpPr>
          <p:nvPr/>
        </p:nvCxnSpPr>
        <p:spPr>
          <a:xfrm flipH="1">
            <a:off x="6625100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60AEE4-05B9-4543-9AA0-016710A5983E}"/>
              </a:ext>
            </a:extLst>
          </p:cNvPr>
          <p:cNvCxnSpPr/>
          <p:nvPr/>
        </p:nvCxnSpPr>
        <p:spPr>
          <a:xfrm>
            <a:off x="8458190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1E7F0B-1A33-4745-A684-C083BB2D1607}"/>
              </a:ext>
            </a:extLst>
          </p:cNvPr>
          <p:cNvCxnSpPr/>
          <p:nvPr/>
        </p:nvCxnSpPr>
        <p:spPr>
          <a:xfrm flipH="1">
            <a:off x="8718409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A324719-47CD-4B49-9B36-CED1BFD16262}"/>
              </a:ext>
            </a:extLst>
          </p:cNvPr>
          <p:cNvCxnSpPr>
            <a:cxnSpLocks/>
          </p:cNvCxnSpPr>
          <p:nvPr/>
        </p:nvCxnSpPr>
        <p:spPr>
          <a:xfrm flipH="1">
            <a:off x="8701206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38D511E-894B-42B5-AAE7-69B8BADDC2DA}"/>
              </a:ext>
            </a:extLst>
          </p:cNvPr>
          <p:cNvCxnSpPr>
            <a:cxnSpLocks/>
          </p:cNvCxnSpPr>
          <p:nvPr/>
        </p:nvCxnSpPr>
        <p:spPr>
          <a:xfrm flipH="1">
            <a:off x="8717281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F018970-2F40-4E6E-95C1-1E4B958D6DA7}"/>
              </a:ext>
            </a:extLst>
          </p:cNvPr>
          <p:cNvSpPr/>
          <p:nvPr/>
        </p:nvSpPr>
        <p:spPr>
          <a:xfrm>
            <a:off x="203270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1F407-1440-41C2-B63C-210EF2AD25F6}"/>
              </a:ext>
            </a:extLst>
          </p:cNvPr>
          <p:cNvSpPr/>
          <p:nvPr/>
        </p:nvSpPr>
        <p:spPr>
          <a:xfrm>
            <a:off x="4149102" y="357071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87272-77B6-4A42-94B2-A37EB9F4468D}"/>
              </a:ext>
            </a:extLst>
          </p:cNvPr>
          <p:cNvSpPr/>
          <p:nvPr/>
        </p:nvSpPr>
        <p:spPr>
          <a:xfrm>
            <a:off x="622676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5CC4D8-D72D-4052-A82F-D262FB8A20C0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2414965" y="4114869"/>
            <a:ext cx="2639596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D335B5-F175-43E5-B3D3-5E16606594F0}"/>
              </a:ext>
            </a:extLst>
          </p:cNvPr>
          <p:cNvCxnSpPr>
            <a:cxnSpLocks/>
            <a:stCxn id="9" idx="2"/>
            <a:endCxn id="60" idx="0"/>
          </p:cNvCxnSpPr>
          <p:nvPr/>
        </p:nvCxnSpPr>
        <p:spPr>
          <a:xfrm>
            <a:off x="4531361" y="4092105"/>
            <a:ext cx="523200" cy="486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4E654A-45CA-4026-80A8-E3B5409AD447}"/>
              </a:ext>
            </a:extLst>
          </p:cNvPr>
          <p:cNvCxnSpPr>
            <a:cxnSpLocks/>
            <a:stCxn id="10" idx="2"/>
            <a:endCxn id="60" idx="0"/>
          </p:cNvCxnSpPr>
          <p:nvPr/>
        </p:nvCxnSpPr>
        <p:spPr>
          <a:xfrm flipH="1">
            <a:off x="5054561" y="4114869"/>
            <a:ext cx="1554464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756767C-E974-4A92-A044-91FF6D4C2168}"/>
              </a:ext>
            </a:extLst>
          </p:cNvPr>
          <p:cNvCxnSpPr>
            <a:cxnSpLocks/>
            <a:stCxn id="7" idx="2"/>
            <a:endCxn id="60" idx="0"/>
          </p:cNvCxnSpPr>
          <p:nvPr/>
        </p:nvCxnSpPr>
        <p:spPr>
          <a:xfrm flipH="1">
            <a:off x="5054562" y="4114869"/>
            <a:ext cx="3653445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9B2243F-C5E1-4EB9-BA2D-EF4064E288DC}"/>
              </a:ext>
            </a:extLst>
          </p:cNvPr>
          <p:cNvSpPr/>
          <p:nvPr/>
        </p:nvSpPr>
        <p:spPr>
          <a:xfrm>
            <a:off x="4672302" y="457814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64</a:t>
            </a:r>
            <a:endParaRPr lang="en-US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B12B5-5A68-41BF-8B9C-398C8464793C}"/>
                  </a:ext>
                </a:extLst>
              </p:cNvPr>
              <p:cNvSpPr txBox="1"/>
              <p:nvPr/>
            </p:nvSpPr>
            <p:spPr>
              <a:xfrm>
                <a:off x="1526896" y="5440455"/>
                <a:ext cx="4096827" cy="710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Complexitate: </a:t>
                </a:r>
                <a14:m>
                  <m:oMath xmlns:m="http://schemas.openxmlformats.org/officeDocument/2006/math">
                    <m:r>
                      <a:rPr lang="ro-RO" sz="2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  <m:r>
                      <a:rPr lang="ro-RO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B12B5-5A68-41BF-8B9C-398C84647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96" y="5440455"/>
                <a:ext cx="4096827" cy="710579"/>
              </a:xfrm>
              <a:prstGeom prst="rect">
                <a:avLst/>
              </a:prstGeom>
              <a:blipFill>
                <a:blip r:embed="rId2"/>
                <a:stretch>
                  <a:fillRect l="-2972" b="-85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2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325747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288F9-12BE-487F-839F-93D6EDF57F4A}"/>
              </a:ext>
            </a:extLst>
          </p:cNvPr>
          <p:cNvCxnSpPr/>
          <p:nvPr/>
        </p:nvCxnSpPr>
        <p:spPr>
          <a:xfrm>
            <a:off x="2171949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AC07EA-9EB9-4823-8FBD-49A76AD9865B}"/>
              </a:ext>
            </a:extLst>
          </p:cNvPr>
          <p:cNvCxnSpPr/>
          <p:nvPr/>
        </p:nvCxnSpPr>
        <p:spPr>
          <a:xfrm flipH="1">
            <a:off x="2432168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53B33-40B7-4AD1-A022-7F2CA4A5FF9D}"/>
              </a:ext>
            </a:extLst>
          </p:cNvPr>
          <p:cNvCxnSpPr>
            <a:cxnSpLocks/>
          </p:cNvCxnSpPr>
          <p:nvPr/>
        </p:nvCxnSpPr>
        <p:spPr>
          <a:xfrm flipH="1">
            <a:off x="2414965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DA1D3C-31C1-4190-BDA4-949581D5B07D}"/>
              </a:ext>
            </a:extLst>
          </p:cNvPr>
          <p:cNvCxnSpPr>
            <a:cxnSpLocks/>
          </p:cNvCxnSpPr>
          <p:nvPr/>
        </p:nvCxnSpPr>
        <p:spPr>
          <a:xfrm flipH="1">
            <a:off x="2431040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0CE53-4BEB-4F5B-8A95-EFA49BD367AA}"/>
              </a:ext>
            </a:extLst>
          </p:cNvPr>
          <p:cNvCxnSpPr/>
          <p:nvPr/>
        </p:nvCxnSpPr>
        <p:spPr>
          <a:xfrm>
            <a:off x="4281852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0D45DE-B066-491B-9B67-705102A767EF}"/>
              </a:ext>
            </a:extLst>
          </p:cNvPr>
          <p:cNvCxnSpPr/>
          <p:nvPr/>
        </p:nvCxnSpPr>
        <p:spPr>
          <a:xfrm flipH="1">
            <a:off x="4542071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10393F-0916-4C83-AA0E-07F0DE265AFF}"/>
              </a:ext>
            </a:extLst>
          </p:cNvPr>
          <p:cNvCxnSpPr>
            <a:cxnSpLocks/>
          </p:cNvCxnSpPr>
          <p:nvPr/>
        </p:nvCxnSpPr>
        <p:spPr>
          <a:xfrm flipH="1">
            <a:off x="4524868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FD4967-3CD9-483C-86CF-430B6D5BC102}"/>
              </a:ext>
            </a:extLst>
          </p:cNvPr>
          <p:cNvCxnSpPr>
            <a:cxnSpLocks/>
          </p:cNvCxnSpPr>
          <p:nvPr/>
        </p:nvCxnSpPr>
        <p:spPr>
          <a:xfrm flipH="1">
            <a:off x="4540943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59B463-6E82-4F2F-8BDA-47A3FE3A682A}"/>
              </a:ext>
            </a:extLst>
          </p:cNvPr>
          <p:cNvCxnSpPr/>
          <p:nvPr/>
        </p:nvCxnSpPr>
        <p:spPr>
          <a:xfrm>
            <a:off x="6366009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A86CC5-BC30-4A54-83C7-6B9D8EE6077A}"/>
              </a:ext>
            </a:extLst>
          </p:cNvPr>
          <p:cNvCxnSpPr/>
          <p:nvPr/>
        </p:nvCxnSpPr>
        <p:spPr>
          <a:xfrm flipH="1">
            <a:off x="6626228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369719-CF54-41C2-BADB-55BA82CD0764}"/>
              </a:ext>
            </a:extLst>
          </p:cNvPr>
          <p:cNvCxnSpPr>
            <a:cxnSpLocks/>
          </p:cNvCxnSpPr>
          <p:nvPr/>
        </p:nvCxnSpPr>
        <p:spPr>
          <a:xfrm flipH="1">
            <a:off x="6609025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49D618-D4FF-4ACF-BFE0-B0708913E291}"/>
              </a:ext>
            </a:extLst>
          </p:cNvPr>
          <p:cNvCxnSpPr>
            <a:cxnSpLocks/>
          </p:cNvCxnSpPr>
          <p:nvPr/>
        </p:nvCxnSpPr>
        <p:spPr>
          <a:xfrm flipH="1">
            <a:off x="6625100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60AEE4-05B9-4543-9AA0-016710A5983E}"/>
              </a:ext>
            </a:extLst>
          </p:cNvPr>
          <p:cNvCxnSpPr/>
          <p:nvPr/>
        </p:nvCxnSpPr>
        <p:spPr>
          <a:xfrm>
            <a:off x="8458190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1E7F0B-1A33-4745-A684-C083BB2D1607}"/>
              </a:ext>
            </a:extLst>
          </p:cNvPr>
          <p:cNvCxnSpPr/>
          <p:nvPr/>
        </p:nvCxnSpPr>
        <p:spPr>
          <a:xfrm flipH="1">
            <a:off x="8718409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A324719-47CD-4B49-9B36-CED1BFD16262}"/>
              </a:ext>
            </a:extLst>
          </p:cNvPr>
          <p:cNvCxnSpPr>
            <a:cxnSpLocks/>
          </p:cNvCxnSpPr>
          <p:nvPr/>
        </p:nvCxnSpPr>
        <p:spPr>
          <a:xfrm flipH="1">
            <a:off x="8701206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38D511E-894B-42B5-AAE7-69B8BADDC2DA}"/>
              </a:ext>
            </a:extLst>
          </p:cNvPr>
          <p:cNvCxnSpPr>
            <a:cxnSpLocks/>
          </p:cNvCxnSpPr>
          <p:nvPr/>
        </p:nvCxnSpPr>
        <p:spPr>
          <a:xfrm flipH="1">
            <a:off x="8717281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F018970-2F40-4E6E-95C1-1E4B958D6DA7}"/>
              </a:ext>
            </a:extLst>
          </p:cNvPr>
          <p:cNvSpPr/>
          <p:nvPr/>
        </p:nvSpPr>
        <p:spPr>
          <a:xfrm>
            <a:off x="203270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1F407-1440-41C2-B63C-210EF2AD25F6}"/>
              </a:ext>
            </a:extLst>
          </p:cNvPr>
          <p:cNvSpPr/>
          <p:nvPr/>
        </p:nvSpPr>
        <p:spPr>
          <a:xfrm>
            <a:off x="4149102" y="357071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87272-77B6-4A42-94B2-A37EB9F4468D}"/>
              </a:ext>
            </a:extLst>
          </p:cNvPr>
          <p:cNvSpPr/>
          <p:nvPr/>
        </p:nvSpPr>
        <p:spPr>
          <a:xfrm>
            <a:off x="622676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5CC4D8-D72D-4052-A82F-D262FB8A20C0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2414965" y="4114869"/>
            <a:ext cx="2639596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D335B5-F175-43E5-B3D3-5E16606594F0}"/>
              </a:ext>
            </a:extLst>
          </p:cNvPr>
          <p:cNvCxnSpPr>
            <a:cxnSpLocks/>
            <a:stCxn id="9" idx="2"/>
            <a:endCxn id="60" idx="0"/>
          </p:cNvCxnSpPr>
          <p:nvPr/>
        </p:nvCxnSpPr>
        <p:spPr>
          <a:xfrm>
            <a:off x="4531361" y="4092105"/>
            <a:ext cx="523200" cy="486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4E654A-45CA-4026-80A8-E3B5409AD447}"/>
              </a:ext>
            </a:extLst>
          </p:cNvPr>
          <p:cNvCxnSpPr>
            <a:cxnSpLocks/>
            <a:stCxn id="10" idx="2"/>
            <a:endCxn id="60" idx="0"/>
          </p:cNvCxnSpPr>
          <p:nvPr/>
        </p:nvCxnSpPr>
        <p:spPr>
          <a:xfrm flipH="1">
            <a:off x="5054561" y="4114869"/>
            <a:ext cx="1554464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756767C-E974-4A92-A044-91FF6D4C2168}"/>
              </a:ext>
            </a:extLst>
          </p:cNvPr>
          <p:cNvCxnSpPr>
            <a:cxnSpLocks/>
            <a:stCxn id="7" idx="2"/>
            <a:endCxn id="60" idx="0"/>
          </p:cNvCxnSpPr>
          <p:nvPr/>
        </p:nvCxnSpPr>
        <p:spPr>
          <a:xfrm flipH="1">
            <a:off x="5054562" y="4114869"/>
            <a:ext cx="3653445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9B2243F-C5E1-4EB9-BA2D-EF4064E288DC}"/>
              </a:ext>
            </a:extLst>
          </p:cNvPr>
          <p:cNvSpPr/>
          <p:nvPr/>
        </p:nvSpPr>
        <p:spPr>
          <a:xfrm>
            <a:off x="4672302" y="457814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64</a:t>
            </a:r>
            <a:endParaRPr lang="en-US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B12B5-5A68-41BF-8B9C-398C8464793C}"/>
                  </a:ext>
                </a:extLst>
              </p:cNvPr>
              <p:cNvSpPr txBox="1"/>
              <p:nvPr/>
            </p:nvSpPr>
            <p:spPr>
              <a:xfrm>
                <a:off x="1526896" y="5440455"/>
                <a:ext cx="4096827" cy="710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Complexitate: </a:t>
                </a:r>
                <a14:m>
                  <m:oMath xmlns:m="http://schemas.openxmlformats.org/officeDocument/2006/math">
                    <m:r>
                      <a:rPr lang="ro-RO" sz="2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  <m:r>
                      <a:rPr lang="ro-RO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B12B5-5A68-41BF-8B9C-398C84647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96" y="5440455"/>
                <a:ext cx="4096827" cy="710579"/>
              </a:xfrm>
              <a:prstGeom prst="rect">
                <a:avLst/>
              </a:prstGeom>
              <a:blipFill>
                <a:blip r:embed="rId2"/>
                <a:stretch>
                  <a:fillRect l="-2972" b="-85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0E4A6F-C486-48D3-ACF0-151A5BA69F37}"/>
              </a:ext>
            </a:extLst>
          </p:cNvPr>
          <p:cNvSpPr txBox="1"/>
          <p:nvPr/>
        </p:nvSpPr>
        <p:spPr>
          <a:xfrm>
            <a:off x="6048327" y="5359313"/>
            <a:ext cx="431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Dar dacă P foarte mare?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13611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709331" y="2007120"/>
                <a:ext cx="87733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o-RO" sz="2400" b="1" dirty="0"/>
                  <a:t>Soluție paralelă pentru o problemă în care se aplică aceeași operație pe toate elementele unui vector</a:t>
                </a:r>
                <a:r>
                  <a:rPr lang="en-US" sz="2400" b="1" dirty="0"/>
                  <a:t>.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ro-RO" sz="2400" b="1" dirty="0"/>
                  <a:t>Se poate executa în </a:t>
                </a:r>
                <a14:m>
                  <m:oMath xmlns:m="http://schemas.openxmlformats.org/officeDocument/2006/math">
                    <m:r>
                      <a:rPr lang="ro-RO" sz="24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400" b="1" i="1">
                        <a:latin typeface="Cambria Math" panose="02040503050406030204" pitchFamily="18" charset="0"/>
                      </a:rPr>
                      <m:t>𝒍𝒐𝒈</m:t>
                    </m:r>
                    <m:d>
                      <m:dPr>
                        <m:ctrlPr>
                          <a:rPr lang="ro-RO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ro-RO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b="1" dirty="0"/>
                  <a:t> pe N procesoare organizând calculele într-o formă arborescentă</a:t>
                </a:r>
                <a:r>
                  <a:rPr lang="en-US" sz="2400" b="1" dirty="0"/>
                  <a:t>.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ro-RO" sz="2400" b="1" dirty="0"/>
                  <a:t>Operația trebuie să fie comutativă de exemplu:</a:t>
                </a:r>
              </a:p>
              <a:p>
                <a:pPr algn="ctr"/>
                <a:r>
                  <a:rPr lang="en-US" sz="2400" b="1" dirty="0"/>
                  <a:t>+, *, min, max, and</a:t>
                </a:r>
                <a:r>
                  <a:rPr lang="ro-RO" sz="2400" b="1" dirty="0"/>
                  <a:t>, ...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331" y="2007120"/>
                <a:ext cx="8773339" cy="3046988"/>
              </a:xfrm>
              <a:prstGeom prst="rect">
                <a:avLst/>
              </a:prstGeom>
              <a:blipFill>
                <a:blip r:embed="rId3"/>
                <a:stretch>
                  <a:fillRect l="-972" t="-1400" r="-1806" b="-38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76290-9816-42F9-AB61-A85DE52631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1821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07553" y="3275369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70C0"/>
                </a:solidFill>
              </a:rPr>
              <a:t>Pot fi executate în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974232" y="437771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422753" y="437897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871274" y="437771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319795" y="4375113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769240" y="438158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217761" y="438283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666282" y="438158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114803" y="437897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563324" y="437428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3E0F9-CAA5-45A3-AB4A-3480B8DB2D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53719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19072" y="4109688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70C0"/>
                </a:solidFill>
              </a:rPr>
              <a:t>Pot fi executate în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885751" y="521203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334272" y="521329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782793" y="521203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231314" y="52094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680759" y="52159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129280" y="521715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577801" y="52159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026322" y="521329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474843" y="520860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96EDB3-07A1-49A1-81F4-9530027244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89919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02305" y="5046100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70C0"/>
                </a:solidFill>
              </a:rPr>
              <a:t>Pot fi executate în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880553" y="584522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329074" y="584648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777595" y="584522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226116" y="584262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675561" y="584909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124082" y="585034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572603" y="584909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021124" y="584648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469645" y="584179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04F43-866B-47CF-86AA-642BB9F5EA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55229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1DA6A-AD4E-4E9E-BFC5-79F362E276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7055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C158E8-B521-43C3-B834-FA7A6DE59533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69A13BF-1E37-45D1-B5C6-FD552FB14545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54F8C7D-2BEA-4D4C-89FB-60FB3E7CEC59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250F39D-0BDF-41CA-B0C8-B61C33374DB9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0E6ABA-51AA-49A4-B72A-23B9D8AD179F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306D027-6738-41CD-8D1C-7BE2FB3A59CD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1FF89A2-E10D-4A80-83A1-7D6862CFEC4D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AD46BA-E1AD-4448-B7CD-F3EFA9337813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2AC378-9F23-46AF-9570-134C503A097F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7967204-FA21-4502-A9E7-EFF21DE894AE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F60EDE-3E2C-4104-95DE-A5E4791AC68B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BE53030-A82C-4E53-809A-3219FC26D62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9287A4C-485A-4ED7-B970-AD6FFC6DE0B4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CFA9D4C-8737-449D-86BD-2E7004CB460E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1193EEB-69BA-4813-A246-53B3B3A5F088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8B6331-7998-4578-BE84-C7C2D85DD4DF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8C6F758-A872-44C1-B500-271F63C6C659}"/>
              </a:ext>
            </a:extLst>
          </p:cNvPr>
          <p:cNvCxnSpPr>
            <a:endCxn id="76" idx="0"/>
          </p:cNvCxnSpPr>
          <p:nvPr/>
        </p:nvCxnSpPr>
        <p:spPr>
          <a:xfrm>
            <a:off x="2199372" y="3124618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2939AD5-F826-4B5C-9E70-8FB4B9FA1D79}"/>
              </a:ext>
            </a:extLst>
          </p:cNvPr>
          <p:cNvSpPr/>
          <p:nvPr/>
        </p:nvSpPr>
        <p:spPr>
          <a:xfrm>
            <a:off x="2077331" y="354042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6F32C5D-C175-48A1-BEF0-FE5D266FDADC}"/>
              </a:ext>
            </a:extLst>
          </p:cNvPr>
          <p:cNvCxnSpPr>
            <a:endCxn id="76" idx="0"/>
          </p:cNvCxnSpPr>
          <p:nvPr/>
        </p:nvCxnSpPr>
        <p:spPr>
          <a:xfrm flipH="1">
            <a:off x="2459591" y="3125164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514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40638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248D9-A244-4ABA-9E47-DC72BDC0E7C2}"/>
              </a:ext>
            </a:extLst>
          </p:cNvPr>
          <p:cNvSpPr txBox="1"/>
          <p:nvPr/>
        </p:nvSpPr>
        <p:spPr>
          <a:xfrm>
            <a:off x="1536718" y="5538212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Complexitate?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10604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D85143-808B-49F2-8667-74A409BF0548}"/>
                  </a:ext>
                </a:extLst>
              </p:cNvPr>
              <p:cNvSpPr txBox="1"/>
              <p:nvPr/>
            </p:nvSpPr>
            <p:spPr>
              <a:xfrm>
                <a:off x="1540575" y="5791686"/>
                <a:ext cx="6106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Complexitate: </a:t>
                </a:r>
                <a14:m>
                  <m:oMath xmlns:m="http://schemas.openxmlformats.org/officeDocument/2006/math">
                    <m:r>
                      <a:rPr lang="ro-RO" sz="2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o-RO" sz="2800" b="1" dirty="0"/>
                  <a:t> dacă P=N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D85143-808B-49F2-8667-74A409BF0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575" y="5791686"/>
                <a:ext cx="6106159" cy="523220"/>
              </a:xfrm>
              <a:prstGeom prst="rect">
                <a:avLst/>
              </a:prstGeom>
              <a:blipFill>
                <a:blip r:embed="rId3"/>
                <a:stretch>
                  <a:fillRect l="-2098" t="-11628" r="-1099" b="-31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16242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D0B89-987A-403A-A0F9-0B437387303E}"/>
              </a:ext>
            </a:extLst>
          </p:cNvPr>
          <p:cNvSpPr txBox="1"/>
          <p:nvPr/>
        </p:nvSpPr>
        <p:spPr>
          <a:xfrm>
            <a:off x="1429719" y="5090979"/>
            <a:ext cx="3995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Dar dacă totuși N</a:t>
            </a:r>
            <a:r>
              <a:rPr lang="en-US" sz="2800" b="1" dirty="0"/>
              <a:t>&gt;</a:t>
            </a:r>
            <a:r>
              <a:rPr lang="ro-RO" sz="2800" b="1" dirty="0"/>
              <a:t>P ? Ne mai ajută?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47030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85143-808B-49F2-8667-74A409BF0548}"/>
              </a:ext>
            </a:extLst>
          </p:cNvPr>
          <p:cNvSpPr txBox="1"/>
          <p:nvPr/>
        </p:nvSpPr>
        <p:spPr>
          <a:xfrm>
            <a:off x="1454535" y="5090978"/>
            <a:ext cx="42121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Dar dacă totuși N</a:t>
            </a:r>
            <a:r>
              <a:rPr lang="en-US" sz="2800" b="1" dirty="0"/>
              <a:t>&gt;</a:t>
            </a:r>
            <a:r>
              <a:rPr lang="ro-RO" sz="2800" b="1" dirty="0"/>
              <a:t>P ? </a:t>
            </a:r>
          </a:p>
          <a:p>
            <a:r>
              <a:rPr lang="ro-RO" sz="2400" b="1" dirty="0"/>
              <a:t>Reducem la o problemă deja rezolvată</a:t>
            </a:r>
            <a:endParaRPr lang="en-US" sz="2400" b="1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EACF2-C52B-4925-946F-B03594697EE2}"/>
              </a:ext>
            </a:extLst>
          </p:cNvPr>
          <p:cNvSpPr txBox="1"/>
          <p:nvPr/>
        </p:nvSpPr>
        <p:spPr>
          <a:xfrm>
            <a:off x="6577802" y="5090979"/>
            <a:ext cx="3995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Da. Putem să facem sume locale până ce avem P valori.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0857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– implementare – model matematic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672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- implementare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791A9B-7C67-455E-9361-2E73445133B9}"/>
              </a:ext>
            </a:extLst>
          </p:cNvPr>
          <p:cNvSpPr/>
          <p:nvPr/>
        </p:nvSpPr>
        <p:spPr bwMode="auto">
          <a:xfrm>
            <a:off x="6977231" y="3541562"/>
            <a:ext cx="2493618" cy="534418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3F30A-22C9-4BE4-913A-249F293108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921923" y="4062952"/>
            <a:ext cx="426885" cy="8837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ED321F-45ED-437D-9ABD-02AE3C6C2D70}"/>
              </a:ext>
            </a:extLst>
          </p:cNvPr>
          <p:cNvSpPr txBox="1"/>
          <p:nvPr/>
        </p:nvSpPr>
        <p:spPr>
          <a:xfrm>
            <a:off x="7472307" y="4848578"/>
            <a:ext cx="3106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Cărui proces îi dăm operația?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705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- implementare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791A9B-7C67-455E-9361-2E73445133B9}"/>
              </a:ext>
            </a:extLst>
          </p:cNvPr>
          <p:cNvSpPr/>
          <p:nvPr/>
        </p:nvSpPr>
        <p:spPr bwMode="auto">
          <a:xfrm>
            <a:off x="6977231" y="3541562"/>
            <a:ext cx="2493618" cy="534418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3F30A-22C9-4BE4-913A-249F293108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921923" y="4062952"/>
            <a:ext cx="426885" cy="8837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ED321F-45ED-437D-9ABD-02AE3C6C2D70}"/>
              </a:ext>
            </a:extLst>
          </p:cNvPr>
          <p:cNvSpPr txBox="1"/>
          <p:nvPr/>
        </p:nvSpPr>
        <p:spPr>
          <a:xfrm>
            <a:off x="7472307" y="4848577"/>
            <a:ext cx="3106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Cărui proces îi dăm operația?</a:t>
            </a:r>
          </a:p>
          <a:p>
            <a:r>
              <a:rPr lang="ro-RO" sz="2400" dirty="0"/>
              <a:t>Nu putem să dam lui 12.5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4757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- implementare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5" idx="2"/>
            <a:endCxn id="39" idx="0"/>
          </p:cNvCxnSpPr>
          <p:nvPr/>
        </p:nvCxnSpPr>
        <p:spPr>
          <a:xfrm>
            <a:off x="3193315" y="1861612"/>
            <a:ext cx="121675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932730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cxnSpLocks/>
            <a:stCxn id="16" idx="2"/>
            <a:endCxn id="39" idx="0"/>
          </p:cNvCxnSpPr>
          <p:nvPr/>
        </p:nvCxnSpPr>
        <p:spPr>
          <a:xfrm flipH="1">
            <a:off x="3314990" y="1861612"/>
            <a:ext cx="399067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stCxn id="17" idx="2"/>
            <a:endCxn id="42" idx="0"/>
          </p:cNvCxnSpPr>
          <p:nvPr/>
        </p:nvCxnSpPr>
        <p:spPr>
          <a:xfrm>
            <a:off x="4234859" y="1861612"/>
            <a:ext cx="10462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57224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cxnSpLocks/>
            <a:stCxn id="19" idx="2"/>
            <a:endCxn id="42" idx="0"/>
          </p:cNvCxnSpPr>
          <p:nvPr/>
        </p:nvCxnSpPr>
        <p:spPr>
          <a:xfrm flipH="1">
            <a:off x="4339484" y="1861612"/>
            <a:ext cx="416179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20" idx="2"/>
            <a:endCxn id="45" idx="0"/>
          </p:cNvCxnSpPr>
          <p:nvPr/>
        </p:nvCxnSpPr>
        <p:spPr>
          <a:xfrm>
            <a:off x="5276343" y="1862158"/>
            <a:ext cx="121674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01575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cxnSpLocks/>
            <a:stCxn id="21" idx="2"/>
            <a:endCxn id="45" idx="0"/>
          </p:cNvCxnSpPr>
          <p:nvPr/>
        </p:nvCxnSpPr>
        <p:spPr>
          <a:xfrm flipH="1">
            <a:off x="5398018" y="1862158"/>
            <a:ext cx="398885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stCxn id="23" idx="2"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24" idx="2"/>
            <a:endCxn id="51" idx="0"/>
          </p:cNvCxnSpPr>
          <p:nvPr/>
        </p:nvCxnSpPr>
        <p:spPr>
          <a:xfrm>
            <a:off x="7358823" y="1862704"/>
            <a:ext cx="105172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081736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cxnSpLocks/>
            <a:stCxn id="30" idx="2"/>
            <a:endCxn id="51" idx="0"/>
          </p:cNvCxnSpPr>
          <p:nvPr/>
        </p:nvCxnSpPr>
        <p:spPr>
          <a:xfrm flipH="1">
            <a:off x="7463995" y="1862704"/>
            <a:ext cx="415570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stCxn id="32" idx="2"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33" idx="2"/>
            <a:endCxn id="58" idx="0"/>
          </p:cNvCxnSpPr>
          <p:nvPr/>
        </p:nvCxnSpPr>
        <p:spPr>
          <a:xfrm>
            <a:off x="9441852" y="1863250"/>
            <a:ext cx="150794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21038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cxnSpLocks/>
            <a:stCxn id="34" idx="2"/>
            <a:endCxn id="58" idx="0"/>
          </p:cNvCxnSpPr>
          <p:nvPr/>
        </p:nvCxnSpPr>
        <p:spPr>
          <a:xfrm flipH="1">
            <a:off x="9592647" y="1863250"/>
            <a:ext cx="369765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42" idx="2"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stCxn id="45" idx="2"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stCxn id="51" idx="2"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stCxn id="58" idx="2"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stCxn id="69" idx="2"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stCxn id="75" idx="2"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6B26C0C-CFA5-4453-8DD8-9E890691B4D3}"/>
              </a:ext>
            </a:extLst>
          </p:cNvPr>
          <p:cNvSpPr txBox="1"/>
          <p:nvPr/>
        </p:nvSpPr>
        <p:spPr>
          <a:xfrm>
            <a:off x="5409556" y="5088554"/>
            <a:ext cx="455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Aliniem pentru a avea operații doar pe procese ce ar avea </a:t>
            </a:r>
            <a:r>
              <a:rPr lang="ro-RO" sz="2400" dirty="0" err="1"/>
              <a:t>id</a:t>
            </a:r>
            <a:r>
              <a:rPr lang="ro-RO" sz="2400" dirty="0"/>
              <a:t> un număr natural</a:t>
            </a:r>
          </a:p>
        </p:txBody>
      </p:sp>
    </p:spTree>
    <p:extLst>
      <p:ext uri="{BB962C8B-B14F-4D97-AF65-F5344CB8AC3E}">
        <p14:creationId xmlns:p14="http://schemas.microsoft.com/office/powerpoint/2010/main" val="758734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- implementare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5" idx="2"/>
            <a:endCxn id="39" idx="0"/>
          </p:cNvCxnSpPr>
          <p:nvPr/>
        </p:nvCxnSpPr>
        <p:spPr>
          <a:xfrm>
            <a:off x="3193315" y="1861612"/>
            <a:ext cx="121675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932730" y="2276872"/>
            <a:ext cx="764519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cxnSpLocks/>
            <a:stCxn id="16" idx="2"/>
            <a:endCxn id="39" idx="0"/>
          </p:cNvCxnSpPr>
          <p:nvPr/>
        </p:nvCxnSpPr>
        <p:spPr>
          <a:xfrm flipH="1">
            <a:off x="3314990" y="1861612"/>
            <a:ext cx="399067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stCxn id="17" idx="2"/>
            <a:endCxn id="42" idx="0"/>
          </p:cNvCxnSpPr>
          <p:nvPr/>
        </p:nvCxnSpPr>
        <p:spPr>
          <a:xfrm>
            <a:off x="4234859" y="1861612"/>
            <a:ext cx="10462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57224" y="2276872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cxnSpLocks/>
            <a:stCxn id="19" idx="2"/>
            <a:endCxn id="42" idx="0"/>
          </p:cNvCxnSpPr>
          <p:nvPr/>
        </p:nvCxnSpPr>
        <p:spPr>
          <a:xfrm flipH="1">
            <a:off x="4339484" y="1861612"/>
            <a:ext cx="416179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20" idx="2"/>
            <a:endCxn id="45" idx="0"/>
          </p:cNvCxnSpPr>
          <p:nvPr/>
        </p:nvCxnSpPr>
        <p:spPr>
          <a:xfrm>
            <a:off x="5276343" y="1862158"/>
            <a:ext cx="121674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015758" y="2276872"/>
            <a:ext cx="764519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cxnSpLocks/>
            <a:stCxn id="21" idx="2"/>
            <a:endCxn id="45" idx="0"/>
          </p:cNvCxnSpPr>
          <p:nvPr/>
        </p:nvCxnSpPr>
        <p:spPr>
          <a:xfrm flipH="1">
            <a:off x="5398018" y="1862158"/>
            <a:ext cx="398885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stCxn id="23" idx="2"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24" idx="2"/>
            <a:endCxn id="51" idx="0"/>
          </p:cNvCxnSpPr>
          <p:nvPr/>
        </p:nvCxnSpPr>
        <p:spPr>
          <a:xfrm>
            <a:off x="7358823" y="1862704"/>
            <a:ext cx="105172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081736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cxnSpLocks/>
            <a:stCxn id="30" idx="2"/>
            <a:endCxn id="51" idx="0"/>
          </p:cNvCxnSpPr>
          <p:nvPr/>
        </p:nvCxnSpPr>
        <p:spPr>
          <a:xfrm flipH="1">
            <a:off x="7463995" y="1862704"/>
            <a:ext cx="415570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stCxn id="32" idx="2"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33" idx="2"/>
            <a:endCxn id="58" idx="0"/>
          </p:cNvCxnSpPr>
          <p:nvPr/>
        </p:nvCxnSpPr>
        <p:spPr>
          <a:xfrm>
            <a:off x="9441852" y="1863250"/>
            <a:ext cx="150794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210387" y="2276872"/>
            <a:ext cx="764519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cxnSpLocks/>
            <a:stCxn id="34" idx="2"/>
            <a:endCxn id="58" idx="0"/>
          </p:cNvCxnSpPr>
          <p:nvPr/>
        </p:nvCxnSpPr>
        <p:spPr>
          <a:xfrm flipH="1">
            <a:off x="9592647" y="1863250"/>
            <a:ext cx="369765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42" idx="2"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stCxn id="45" idx="2"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stCxn id="51" idx="2"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stCxn id="58" idx="2"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stCxn id="69" idx="2"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stCxn id="75" idx="2"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59E16-74AC-4BCA-A9E1-B1FEE002299A}"/>
              </a:ext>
            </a:extLst>
          </p:cNvPr>
          <p:cNvSpPr txBox="1"/>
          <p:nvPr/>
        </p:nvSpPr>
        <p:spPr>
          <a:xfrm>
            <a:off x="5072582" y="5285854"/>
            <a:ext cx="314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Colorare după proces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EBC38-C664-4376-909C-9BD99ECBD7A4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35B71-10AE-4BEC-8EDA-8DFF031EF0F0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D579-2F31-4436-8A58-8FC5CEC88337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0DBA4-BFBC-4EE1-98CA-AB8C8F4211A0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B62E1-7A1F-4EA1-B096-F139322E3D46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576DE-A6F5-4913-99F0-A88244E154BA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E3B29-3CD5-41D5-921A-3971A4CCC334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836E7B-B847-492D-9EDD-2FA97CB56128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0A320-17A5-42A7-97EB-073D88F81E4E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E867D-8D08-4D29-AC61-BD0D7621C031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DA7CA-2BF9-44DA-AAE9-A598EC9A878C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84ABE-86E9-4CEF-9BD4-9DB386730834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11B4DE-37D7-4DE9-82AE-25B55889787B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33379-46C5-41C5-8F84-811D9E2BDDEC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521968-B010-401E-BD23-80A86D61C27D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BE7BA-5753-4704-B493-106F3EFC4228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8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530B7D-A826-4B2D-B9D8-15C175AF943E}"/>
              </a:ext>
            </a:extLst>
          </p:cNvPr>
          <p:cNvSpPr/>
          <p:nvPr/>
        </p:nvSpPr>
        <p:spPr>
          <a:xfrm>
            <a:off x="2077331" y="354042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2858352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stCxn id="29" idx="2"/>
            <a:endCxn id="5" idx="0"/>
          </p:cNvCxnSpPr>
          <p:nvPr/>
        </p:nvCxnSpPr>
        <p:spPr>
          <a:xfrm flipH="1">
            <a:off x="3240612" y="3125165"/>
            <a:ext cx="1" cy="143470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FD64F5-77AC-4FF6-A392-591EA1BE7A26}"/>
              </a:ext>
            </a:extLst>
          </p:cNvPr>
          <p:cNvCxnSpPr>
            <a:cxnSpLocks/>
            <a:stCxn id="51" idx="2"/>
            <a:endCxn id="5" idx="1"/>
          </p:cNvCxnSpPr>
          <p:nvPr/>
        </p:nvCxnSpPr>
        <p:spPr>
          <a:xfrm>
            <a:off x="2459591" y="4061814"/>
            <a:ext cx="398761" cy="75875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307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38325" y="448198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 – imagine globală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5" idx="2"/>
            <a:endCxn id="39" idx="0"/>
          </p:cNvCxnSpPr>
          <p:nvPr/>
        </p:nvCxnSpPr>
        <p:spPr>
          <a:xfrm>
            <a:off x="3193315" y="1861612"/>
            <a:ext cx="121675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932730" y="2276872"/>
            <a:ext cx="764519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cxnSpLocks/>
            <a:stCxn id="16" idx="2"/>
            <a:endCxn id="39" idx="0"/>
          </p:cNvCxnSpPr>
          <p:nvPr/>
        </p:nvCxnSpPr>
        <p:spPr>
          <a:xfrm flipH="1">
            <a:off x="3314990" y="1861612"/>
            <a:ext cx="399067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stCxn id="17" idx="2"/>
            <a:endCxn id="42" idx="0"/>
          </p:cNvCxnSpPr>
          <p:nvPr/>
        </p:nvCxnSpPr>
        <p:spPr>
          <a:xfrm>
            <a:off x="4234859" y="1861612"/>
            <a:ext cx="10462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57224" y="2276872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cxnSpLocks/>
            <a:stCxn id="19" idx="2"/>
            <a:endCxn id="42" idx="0"/>
          </p:cNvCxnSpPr>
          <p:nvPr/>
        </p:nvCxnSpPr>
        <p:spPr>
          <a:xfrm flipH="1">
            <a:off x="4339484" y="1861612"/>
            <a:ext cx="416179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20" idx="2"/>
            <a:endCxn id="45" idx="0"/>
          </p:cNvCxnSpPr>
          <p:nvPr/>
        </p:nvCxnSpPr>
        <p:spPr>
          <a:xfrm>
            <a:off x="5276343" y="1862158"/>
            <a:ext cx="121674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015758" y="2276872"/>
            <a:ext cx="764519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cxnSpLocks/>
            <a:stCxn id="21" idx="2"/>
            <a:endCxn id="45" idx="0"/>
          </p:cNvCxnSpPr>
          <p:nvPr/>
        </p:nvCxnSpPr>
        <p:spPr>
          <a:xfrm flipH="1">
            <a:off x="5398018" y="1862158"/>
            <a:ext cx="398885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stCxn id="23" idx="2"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24" idx="2"/>
            <a:endCxn id="51" idx="0"/>
          </p:cNvCxnSpPr>
          <p:nvPr/>
        </p:nvCxnSpPr>
        <p:spPr>
          <a:xfrm>
            <a:off x="7358823" y="1862704"/>
            <a:ext cx="105172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081736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cxnSpLocks/>
            <a:stCxn id="30" idx="2"/>
            <a:endCxn id="51" idx="0"/>
          </p:cNvCxnSpPr>
          <p:nvPr/>
        </p:nvCxnSpPr>
        <p:spPr>
          <a:xfrm flipH="1">
            <a:off x="7463995" y="1862704"/>
            <a:ext cx="415570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stCxn id="32" idx="2"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33" idx="2"/>
            <a:endCxn id="58" idx="0"/>
          </p:cNvCxnSpPr>
          <p:nvPr/>
        </p:nvCxnSpPr>
        <p:spPr>
          <a:xfrm>
            <a:off x="9441852" y="1863250"/>
            <a:ext cx="150794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210387" y="2276872"/>
            <a:ext cx="764519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cxnSpLocks/>
            <a:stCxn id="34" idx="2"/>
            <a:endCxn id="58" idx="0"/>
          </p:cNvCxnSpPr>
          <p:nvPr/>
        </p:nvCxnSpPr>
        <p:spPr>
          <a:xfrm flipH="1">
            <a:off x="9592647" y="1863250"/>
            <a:ext cx="369765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42" idx="2"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stCxn id="45" idx="2"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stCxn id="51" idx="2"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stCxn id="58" idx="2"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stCxn id="69" idx="2"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stCxn id="75" idx="2"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59E16-74AC-4BCA-A9E1-B1FEE002299A}"/>
              </a:ext>
            </a:extLst>
          </p:cNvPr>
          <p:cNvSpPr txBox="1"/>
          <p:nvPr/>
        </p:nvSpPr>
        <p:spPr>
          <a:xfrm>
            <a:off x="5047433" y="4977739"/>
            <a:ext cx="5538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Rezultatul sumei se pune peste valoarea care rămâne pe același </a:t>
            </a:r>
            <a:r>
              <a:rPr lang="ro-RO" sz="2400" dirty="0" err="1"/>
              <a:t>thread</a:t>
            </a:r>
            <a:r>
              <a:rPr lang="ro-RO" sz="2400" dirty="0"/>
              <a:t>.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EBC38-C664-4376-909C-9BD99ECBD7A4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35B71-10AE-4BEC-8EDA-8DFF031EF0F0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D579-2F31-4436-8A58-8FC5CEC88337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0DBA4-BFBC-4EE1-98CA-AB8C8F4211A0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B62E1-7A1F-4EA1-B096-F139322E3D46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576DE-A6F5-4913-99F0-A88244E154BA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E3B29-3CD5-41D5-921A-3971A4CCC334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836E7B-B847-492D-9EDD-2FA97CB56128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0A320-17A5-42A7-97EB-073D88F81E4E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E867D-8D08-4D29-AC61-BD0D7621C031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DA7CA-2BF9-44DA-AAE9-A598EC9A878C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84ABE-86E9-4CEF-9BD4-9DB386730834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11B4DE-37D7-4DE9-82AE-25B55889787B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33379-46C5-41C5-8F84-811D9E2BDDEC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521968-B010-401E-BD23-80A86D61C27D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BE7BA-5753-4704-B493-106F3EFC4228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8B6B62-22B9-4859-A851-F7AB8E9FEDAD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80C909-6BF1-48F5-8A43-E1B6B9E44E05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FB59FE-6687-4430-8381-647BCB74D718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C9BC69-798E-4C9E-9DAF-AEB3C6A4304E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013D851-D9B9-40FF-B6BD-7C8FAD901C0D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4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38325" y="448198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 – imagine globală</a:t>
            </a:r>
            <a:endParaRPr lang="en-US" dirty="0"/>
          </a:p>
        </p:txBody>
      </p:sp>
      <p:cxnSp>
        <p:nvCxnSpPr>
          <p:cNvPr id="60" name="Straight Connector 59"/>
          <p:cNvCxnSpPr>
            <a:cxnSpLocks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cxnSpLocks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cxnSpLocks/>
            <a:stCxn id="61" idx="2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69" idx="2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59E16-74AC-4BCA-A9E1-B1FEE002299A}"/>
              </a:ext>
            </a:extLst>
          </p:cNvPr>
          <p:cNvSpPr txBox="1"/>
          <p:nvPr/>
        </p:nvSpPr>
        <p:spPr>
          <a:xfrm>
            <a:off x="5047433" y="4977740"/>
            <a:ext cx="5538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Calcul fac doar </a:t>
            </a:r>
            <a:r>
              <a:rPr lang="ro-RO" sz="2400" dirty="0" err="1"/>
              <a:t>thread</a:t>
            </a:r>
            <a:r>
              <a:rPr lang="ro-RO" sz="2400" dirty="0"/>
              <a:t>-urile cu </a:t>
            </a:r>
            <a:r>
              <a:rPr lang="ro-RO" sz="2400" dirty="0" err="1"/>
              <a:t>id</a:t>
            </a:r>
            <a:r>
              <a:rPr lang="ro-RO" sz="2400" dirty="0"/>
              <a:t> divizibil cu </a:t>
            </a:r>
            <a:r>
              <a:rPr lang="ro-RO" sz="2400" b="1" dirty="0"/>
              <a:t>2w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EBC38-C664-4376-909C-9BD99ECBD7A4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0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35B71-10AE-4BEC-8EDA-8DFF031EF0F0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D579-2F31-4436-8A58-8FC5CEC88337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2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0DBA4-BFBC-4EE1-98CA-AB8C8F4211A0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3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B62E1-7A1F-4EA1-B096-F139322E3D46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4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576DE-A6F5-4913-99F0-A88244E154BA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5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E3B29-3CD5-41D5-921A-3971A4CCC334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6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836E7B-B847-492D-9EDD-2FA97CB56128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7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0A320-17A5-42A7-97EB-073D88F81E4E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8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E867D-8D08-4D29-AC61-BD0D7621C031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9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DA7CA-2BF9-44DA-AAE9-A598EC9A878C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10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84ABE-86E9-4CEF-9BD4-9DB386730834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11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11B4DE-37D7-4DE9-82AE-25B55889787B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12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33379-46C5-41C5-8F84-811D9E2BDDEC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13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521968-B010-401E-BD23-80A86D61C27D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14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BE7BA-5753-4704-B493-106F3EFC4228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15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8B6B62-22B9-4859-A851-F7AB8E9FEDAD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80C909-6BF1-48F5-8A43-E1B6B9E44E05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2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FB59FE-6687-4430-8381-647BCB74D718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F62521-E5CE-4CCA-9BDB-65E663AFAC2D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BC5C77-2538-4452-9FDC-6AB00A4D0E7F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0666AFE-22A6-4714-B6C0-AF37359A54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1690760" y="1157151"/>
            <a:ext cx="8724132" cy="2011854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9D577BC6-936D-444A-BC63-10ECCB23B2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736765" y="4014182"/>
            <a:ext cx="5340559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20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38325" y="448198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 – imagine globală</a:t>
            </a:r>
            <a:endParaRPr lang="en-US" dirty="0"/>
          </a:p>
        </p:txBody>
      </p:sp>
      <p:cxnSp>
        <p:nvCxnSpPr>
          <p:cNvPr id="60" name="Straight Connector 59"/>
          <p:cNvCxnSpPr>
            <a:cxnSpLocks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cxnSpLocks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cxnSpLocks/>
            <a:stCxn id="61" idx="2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69" idx="2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59E16-74AC-4BCA-A9E1-B1FEE002299A}"/>
              </a:ext>
            </a:extLst>
          </p:cNvPr>
          <p:cNvSpPr txBox="1"/>
          <p:nvPr/>
        </p:nvSpPr>
        <p:spPr>
          <a:xfrm>
            <a:off x="6323120" y="5142456"/>
            <a:ext cx="5538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v[i] = v[i] + v[ i + ? ]</a:t>
            </a:r>
            <a:endParaRPr lang="ro-RO" sz="2800" b="1" dirty="0"/>
          </a:p>
          <a:p>
            <a:endParaRPr lang="en-US" sz="2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8B6B62-22B9-4859-A851-F7AB8E9FEDAD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80C909-6BF1-48F5-8A43-E1B6B9E44E05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2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FB59FE-6687-4430-8381-647BCB74D718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F62521-E5CE-4CCA-9BDB-65E663AFAC2D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BC5C77-2538-4452-9FDC-6AB00A4D0E7F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0666AFE-22A6-4714-B6C0-AF37359A54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1690760" y="1157151"/>
            <a:ext cx="8724132" cy="2011854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9D577BC6-936D-444A-BC63-10ECCB23B2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736765" y="4014182"/>
            <a:ext cx="5340559" cy="2377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D42286-9272-418F-B6D1-7BD890757E79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0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6DE73-0A8A-4AEF-AA9C-9B8E10B150F2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1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B5B7B-F6E6-4FCE-9704-EB87AA78E2BF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2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F9C5C-7B2E-4C66-B298-3B38BA74896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3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F7DE9-F996-4A1E-8D81-30EC2CE2C8E8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4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C5BFC-382A-4E80-8E52-DCB26EDE22AC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5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3FA52-E7B7-4516-BAAD-77EB3F5AA589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6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A4D2A-6217-4B60-8282-A02B1577A753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7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E431D7-BA94-444E-A6A8-309A31DB1655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8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DDBBB-40BA-474A-9496-A428676E4D66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9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D3CF63-500F-472F-8EA0-F379BF3ED00D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10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7D905-B98B-416A-BD7F-47AAE53304E1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11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0A9FD-962C-41AA-BDD0-A65BA291F53A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12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BE3F3B-D5B3-4392-801F-2FD1CFB39583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13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4F2BAD-7225-419E-96DF-E8A97017978A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14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5A6566-F99B-40AF-A837-20B5155815A3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15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902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C75654-EEBE-4EE7-A35D-592E14BDB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F5798-8732-4663-9368-11868E186F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0A447-3EF2-42F7-ABB1-34E746BD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03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38324" y="514441"/>
            <a:ext cx="9655585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 – model comunicație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5" idx="2"/>
            <a:endCxn id="39" idx="0"/>
          </p:cNvCxnSpPr>
          <p:nvPr/>
        </p:nvCxnSpPr>
        <p:spPr>
          <a:xfrm>
            <a:off x="3193315" y="1861612"/>
            <a:ext cx="121675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932730" y="2276872"/>
            <a:ext cx="764519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cxnSpLocks/>
            <a:stCxn id="16" idx="2"/>
            <a:endCxn id="39" idx="0"/>
          </p:cNvCxnSpPr>
          <p:nvPr/>
        </p:nvCxnSpPr>
        <p:spPr>
          <a:xfrm flipH="1">
            <a:off x="3314990" y="1861612"/>
            <a:ext cx="399067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stCxn id="17" idx="2"/>
            <a:endCxn id="42" idx="0"/>
          </p:cNvCxnSpPr>
          <p:nvPr/>
        </p:nvCxnSpPr>
        <p:spPr>
          <a:xfrm>
            <a:off x="4234859" y="1861612"/>
            <a:ext cx="10462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57224" y="2276872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cxnSpLocks/>
            <a:stCxn id="19" idx="2"/>
            <a:endCxn id="42" idx="0"/>
          </p:cNvCxnSpPr>
          <p:nvPr/>
        </p:nvCxnSpPr>
        <p:spPr>
          <a:xfrm flipH="1">
            <a:off x="4339484" y="1861612"/>
            <a:ext cx="416179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20" idx="2"/>
            <a:endCxn id="45" idx="0"/>
          </p:cNvCxnSpPr>
          <p:nvPr/>
        </p:nvCxnSpPr>
        <p:spPr>
          <a:xfrm>
            <a:off x="5276343" y="1862158"/>
            <a:ext cx="121674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015758" y="2276872"/>
            <a:ext cx="764519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cxnSpLocks/>
            <a:stCxn id="21" idx="2"/>
            <a:endCxn id="45" idx="0"/>
          </p:cNvCxnSpPr>
          <p:nvPr/>
        </p:nvCxnSpPr>
        <p:spPr>
          <a:xfrm flipH="1">
            <a:off x="5398018" y="1862158"/>
            <a:ext cx="398885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stCxn id="23" idx="2"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24" idx="2"/>
            <a:endCxn id="51" idx="0"/>
          </p:cNvCxnSpPr>
          <p:nvPr/>
        </p:nvCxnSpPr>
        <p:spPr>
          <a:xfrm>
            <a:off x="7358823" y="1862704"/>
            <a:ext cx="105172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081736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cxnSpLocks/>
            <a:stCxn id="30" idx="2"/>
            <a:endCxn id="51" idx="0"/>
          </p:cNvCxnSpPr>
          <p:nvPr/>
        </p:nvCxnSpPr>
        <p:spPr>
          <a:xfrm flipH="1">
            <a:off x="7463995" y="1862704"/>
            <a:ext cx="415570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stCxn id="32" idx="2"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33" idx="2"/>
            <a:endCxn id="58" idx="0"/>
          </p:cNvCxnSpPr>
          <p:nvPr/>
        </p:nvCxnSpPr>
        <p:spPr>
          <a:xfrm>
            <a:off x="9441852" y="1863250"/>
            <a:ext cx="150794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210387" y="2276872"/>
            <a:ext cx="764519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cxnSpLocks/>
            <a:stCxn id="34" idx="2"/>
            <a:endCxn id="58" idx="0"/>
          </p:cNvCxnSpPr>
          <p:nvPr/>
        </p:nvCxnSpPr>
        <p:spPr>
          <a:xfrm flipH="1">
            <a:off x="9592647" y="1863250"/>
            <a:ext cx="369765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42" idx="2"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stCxn id="45" idx="2"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stCxn id="51" idx="2"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stCxn id="58" idx="2"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stCxn id="69" idx="2"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stCxn id="75" idx="2"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5276343" y="5070073"/>
            <a:ext cx="4328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Săgețile arată comunicația. </a:t>
            </a:r>
          </a:p>
          <a:p>
            <a:r>
              <a:rPr lang="ro-RO" sz="2400" dirty="0"/>
              <a:t>Dacă iese săgeata avem </a:t>
            </a:r>
            <a:r>
              <a:rPr lang="ro-RO" sz="2400" dirty="0" err="1"/>
              <a:t>send</a:t>
            </a:r>
            <a:endParaRPr lang="ro-RO" sz="2400" dirty="0"/>
          </a:p>
          <a:p>
            <a:r>
              <a:rPr lang="ro-RO" sz="2400" dirty="0"/>
              <a:t>Dacă intră săgeata avem </a:t>
            </a:r>
            <a:r>
              <a:rPr lang="ro-RO" sz="2400" dirty="0" err="1"/>
              <a:t>recv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B190E-93B7-413C-A7F3-AC91B83E14EB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60D29-0F7F-4E3A-BD30-B282941D5659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1EBEE-B96E-40B8-9AFA-35B795E2E863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95500-21B2-41B4-9A5D-AFD988E80DB4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1A071-3893-4244-9AD1-C2D5863FAC7D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C9408-F5A7-4C5D-A3A3-A4932DBF7740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BE6AC-53C4-4150-BC48-96BEF704FC6E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27603-87D6-4C2E-A029-1F484C1CD2AC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74E44-3C76-49E8-9F2A-DB2BDE77AAA0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DE8F54-6614-4640-8CC1-C9F29C4AD5ED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E1AA5-AF26-4BAE-9A08-1AE09E68BDF0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D793A4-C97E-404F-9082-5306D4889D0C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468897-661C-421F-977E-E34FAB2CFD08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9EF98F-A8B2-459D-BD31-0AEFAB65BC53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D7F684-C358-4652-A815-F54979109A6A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A3C515-E451-40E6-8A97-807FE96CA616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32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5" idx="2"/>
            <a:endCxn id="39" idx="0"/>
          </p:cNvCxnSpPr>
          <p:nvPr/>
        </p:nvCxnSpPr>
        <p:spPr>
          <a:xfrm>
            <a:off x="3193315" y="1861612"/>
            <a:ext cx="121675" cy="41526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932730" y="2276872"/>
            <a:ext cx="764519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cxnSpLocks/>
            <a:stCxn id="16" idx="2"/>
            <a:endCxn id="39" idx="0"/>
          </p:cNvCxnSpPr>
          <p:nvPr/>
        </p:nvCxnSpPr>
        <p:spPr>
          <a:xfrm flipH="1">
            <a:off x="3314990" y="1861612"/>
            <a:ext cx="399067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stCxn id="17" idx="2"/>
            <a:endCxn id="42" idx="0"/>
          </p:cNvCxnSpPr>
          <p:nvPr/>
        </p:nvCxnSpPr>
        <p:spPr>
          <a:xfrm>
            <a:off x="4234859" y="1861612"/>
            <a:ext cx="104624" cy="41526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57224" y="2276872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cxnSpLocks/>
            <a:stCxn id="19" idx="2"/>
            <a:endCxn id="42" idx="0"/>
          </p:cNvCxnSpPr>
          <p:nvPr/>
        </p:nvCxnSpPr>
        <p:spPr>
          <a:xfrm flipH="1">
            <a:off x="4339484" y="1861612"/>
            <a:ext cx="416179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20" idx="2"/>
            <a:endCxn id="45" idx="0"/>
          </p:cNvCxnSpPr>
          <p:nvPr/>
        </p:nvCxnSpPr>
        <p:spPr>
          <a:xfrm>
            <a:off x="5276343" y="1862158"/>
            <a:ext cx="121674" cy="41471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015758" y="2276872"/>
            <a:ext cx="764519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cxnSpLocks/>
            <a:stCxn id="21" idx="2"/>
            <a:endCxn id="45" idx="0"/>
          </p:cNvCxnSpPr>
          <p:nvPr/>
        </p:nvCxnSpPr>
        <p:spPr>
          <a:xfrm flipH="1">
            <a:off x="5398018" y="1862158"/>
            <a:ext cx="398885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stCxn id="23" idx="2"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24" idx="2"/>
            <a:endCxn id="51" idx="0"/>
          </p:cNvCxnSpPr>
          <p:nvPr/>
        </p:nvCxnSpPr>
        <p:spPr>
          <a:xfrm>
            <a:off x="7358823" y="1862704"/>
            <a:ext cx="105172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081736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cxnSpLocks/>
            <a:stCxn id="30" idx="2"/>
            <a:endCxn id="51" idx="0"/>
          </p:cNvCxnSpPr>
          <p:nvPr/>
        </p:nvCxnSpPr>
        <p:spPr>
          <a:xfrm flipH="1">
            <a:off x="7463995" y="1862704"/>
            <a:ext cx="415570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stCxn id="32" idx="2"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33" idx="2"/>
            <a:endCxn id="58" idx="0"/>
          </p:cNvCxnSpPr>
          <p:nvPr/>
        </p:nvCxnSpPr>
        <p:spPr>
          <a:xfrm>
            <a:off x="9441852" y="1863250"/>
            <a:ext cx="150794" cy="413622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210387" y="2276872"/>
            <a:ext cx="764519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cxnSpLocks/>
            <a:stCxn id="34" idx="2"/>
            <a:endCxn id="58" idx="0"/>
          </p:cNvCxnSpPr>
          <p:nvPr/>
        </p:nvCxnSpPr>
        <p:spPr>
          <a:xfrm flipH="1">
            <a:off x="9592647" y="1863250"/>
            <a:ext cx="369765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42" idx="2"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stCxn id="45" idx="2"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stCxn id="51" idx="2"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stCxn id="58" idx="2"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stCxn id="69" idx="2"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stCxn id="75" idx="2"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5150425" y="5248570"/>
            <a:ext cx="5391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 err="1"/>
              <a:t>Send-recv</a:t>
            </a:r>
            <a:r>
              <a:rPr lang="ro-RO" sz="2400" dirty="0"/>
              <a:t> de la un proces la el însuși nu sunt necesare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37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ECD591-295E-4C9B-9341-0202848986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212972" y="1147766"/>
            <a:ext cx="8187638" cy="39444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cxnSpLocks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cxnSpLocks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cxnSpLocks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5150425" y="5248570"/>
            <a:ext cx="5391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Procesul cu </a:t>
            </a:r>
            <a:r>
              <a:rPr lang="ro-RO" sz="2400" dirty="0" err="1"/>
              <a:t>id</a:t>
            </a:r>
            <a:r>
              <a:rPr lang="ro-RO" sz="2400" dirty="0"/>
              <a:t>=0 face doar </a:t>
            </a:r>
            <a:r>
              <a:rPr lang="ro-RO" sz="2400" dirty="0" err="1"/>
              <a:t>recv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634AF-27AB-4A72-9EFE-81EDFBB6DD80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43DAC-5085-4B49-9591-0DD77F8D6635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5CF8A-80B1-40F7-99FE-DBCDA3B8ACC2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BB67E-4849-4800-9062-AFACDB33857F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8A10E-9682-4F2A-89DB-DA647599226A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A06BA6-6F05-46B9-9C10-41F40A7F0864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179833-86F6-450B-8A04-260892BD2771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90AABA-EB7D-4E32-9217-C83E1C9F9CC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B6D974-D054-496D-9E17-B341A126F1E4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D9D157-5402-4212-8115-B1469B51B373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939296-54FB-41BD-99AD-C54081231643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FC24FF-0AB3-4CBE-BB2E-9F85279A1559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3F8087-2646-436C-8120-237C5F2352E4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20D615-60A7-4EA0-8D65-CF29E10B0F26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46E7DD-5C85-4DEB-9D69-1B3C1D430C8A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465314-AD27-407E-BD1B-BD6B3875A3BA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149" name="Title 7">
            <a:extLst>
              <a:ext uri="{FF2B5EF4-FFF2-40B4-BE49-F238E27FC236}">
                <a16:creationId xmlns:a16="http://schemas.microsoft.com/office/drawing/2014/main" id="{6D4CE660-1B85-4848-A101-6831F72A67A8}"/>
              </a:ext>
            </a:extLst>
          </p:cNvPr>
          <p:cNvSpPr txBox="1">
            <a:spLocks/>
          </p:cNvSpPr>
          <p:nvPr/>
        </p:nvSpPr>
        <p:spPr bwMode="auto">
          <a:xfrm>
            <a:off x="1843523" y="5042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</a:defRPr>
            </a:lvl6pPr>
            <a:lvl7pPr marL="914400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</a:defRPr>
            </a:lvl7pPr>
            <a:lvl8pPr marL="1371600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</a:defRPr>
            </a:lvl8pPr>
            <a:lvl9pPr marL="1828800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rgbClr val="247798"/>
                </a:solidFill>
              </a:rPr>
              <a:t>Reduce </a:t>
            </a:r>
            <a:r>
              <a:rPr lang="ro-RO" kern="0" dirty="0">
                <a:solidFill>
                  <a:srgbClr val="247798"/>
                </a:solidFill>
              </a:rPr>
              <a:t>– implementare</a:t>
            </a:r>
            <a:r>
              <a:rPr lang="en-US" kern="0" dirty="0">
                <a:solidFill>
                  <a:srgbClr val="247798"/>
                </a:solidFill>
              </a:rPr>
              <a:t> – imagine local</a:t>
            </a:r>
            <a:r>
              <a:rPr lang="ro-RO" kern="0" dirty="0">
                <a:solidFill>
                  <a:srgbClr val="247798"/>
                </a:solidFill>
              </a:rPr>
              <a:t>ă</a:t>
            </a:r>
            <a:endParaRPr lang="en-US" kern="0" dirty="0">
              <a:solidFill>
                <a:srgbClr val="2477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60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F1E5F-06F5-4B88-A710-FA3703426A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6393625" y="1140590"/>
            <a:ext cx="4017612" cy="296291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85" idx="2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237138" y="5190353"/>
            <a:ext cx="5964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Procesul cu </a:t>
            </a:r>
            <a:r>
              <a:rPr lang="ro-RO" sz="2400" dirty="0" err="1"/>
              <a:t>id</a:t>
            </a:r>
            <a:r>
              <a:rPr lang="ro-RO" sz="2400" dirty="0"/>
              <a:t>=8 (sau orice proces!=0)</a:t>
            </a:r>
          </a:p>
          <a:p>
            <a:r>
              <a:rPr lang="ro-RO" sz="2400" dirty="0"/>
              <a:t>Face un număr de </a:t>
            </a:r>
            <a:r>
              <a:rPr lang="ro-RO" sz="2400" dirty="0" err="1"/>
              <a:t>recv</a:t>
            </a:r>
            <a:endParaRPr lang="en-US" sz="2400" dirty="0"/>
          </a:p>
          <a:p>
            <a:r>
              <a:rPr lang="ro-RO" sz="2400" dirty="0"/>
              <a:t>Face un </a:t>
            </a:r>
            <a:r>
              <a:rPr lang="ro-RO" sz="2400" dirty="0" err="1"/>
              <a:t>send</a:t>
            </a:r>
            <a:r>
              <a:rPr lang="ro-RO" sz="2400" dirty="0"/>
              <a:t> la sfârșit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0B3FD-38C1-4C25-BDCE-0151C0A09A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84289" y="1154775"/>
            <a:ext cx="4560203" cy="5249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54B2B2-6D21-43DA-88A9-DE59F1701D13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C9FC8-B229-43EB-A7CB-85DAB08D4E47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A1B05C-4AED-474A-931F-8894AEA884B6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2E25A-8D20-4E5B-A42D-4E4AB46789FB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FC50A7-6472-4848-A317-BA3BBE88DC2F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B96048-55D4-4F7B-B6C0-5F31BB6EE86F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BF8CFD-885B-4CEB-B7C3-AD37D5CADE98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09677-5883-44C8-BBEF-2332618E7B83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13F6DB-A81A-4535-952F-A1C073E6A864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BB7C93-1BDB-4E58-B539-11977B5BDD66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4EE9775-E9EA-46AC-852E-89C628FEE2E5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8D7742-DCF5-4463-85E1-2E60882496D9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A039C9-5700-4C40-BF6B-F831FCD79AC3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C66C05-7DAB-408D-B370-D39E4B6D4059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1C6A19E-4741-411A-AC09-89FAF00EA570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F205EA3-F6D5-4200-927D-87C15FECFC5E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153" name="Title 7">
            <a:extLst>
              <a:ext uri="{FF2B5EF4-FFF2-40B4-BE49-F238E27FC236}">
                <a16:creationId xmlns:a16="http://schemas.microsoft.com/office/drawing/2014/main" id="{AE16ED27-D456-4B39-8378-2E9D7AE8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96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9"/>
            <a:ext cx="5898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Procesul cu </a:t>
            </a:r>
            <a:r>
              <a:rPr lang="ro-RO" sz="2400" dirty="0" err="1"/>
              <a:t>id</a:t>
            </a:r>
            <a:r>
              <a:rPr lang="ro-RO" sz="2400" dirty="0"/>
              <a:t>=12 (sau orice proces!=0)</a:t>
            </a:r>
          </a:p>
          <a:p>
            <a:r>
              <a:rPr lang="ro-RO" sz="2400" dirty="0"/>
              <a:t>Face un număr de </a:t>
            </a:r>
            <a:r>
              <a:rPr lang="ro-RO" sz="2400" dirty="0" err="1"/>
              <a:t>recv</a:t>
            </a:r>
            <a:endParaRPr lang="en-US" sz="2400" dirty="0"/>
          </a:p>
          <a:p>
            <a:r>
              <a:rPr lang="ro-RO" sz="2400" dirty="0"/>
              <a:t>Face un </a:t>
            </a:r>
            <a:r>
              <a:rPr lang="ro-RO" sz="2400" dirty="0" err="1"/>
              <a:t>send</a:t>
            </a:r>
            <a:r>
              <a:rPr lang="ro-RO" sz="2400" dirty="0"/>
              <a:t> la sfârșit</a:t>
            </a:r>
          </a:p>
        </p:txBody>
      </p:sp>
      <p:sp>
        <p:nvSpPr>
          <p:cNvPr id="141" name="Title 7">
            <a:extLst>
              <a:ext uri="{FF2B5EF4-FFF2-40B4-BE49-F238E27FC236}">
                <a16:creationId xmlns:a16="http://schemas.microsoft.com/office/drawing/2014/main" id="{6812B371-2E50-4209-B619-757D8025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92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9"/>
            <a:ext cx="589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Face un număr de </a:t>
            </a:r>
            <a:r>
              <a:rPr lang="ro-RO" sz="2400" dirty="0" err="1"/>
              <a:t>recv</a:t>
            </a:r>
            <a:r>
              <a:rPr lang="ro-RO" sz="2400" dirty="0"/>
              <a:t>. De la cine?</a:t>
            </a:r>
          </a:p>
          <a:p>
            <a:endParaRPr lang="en-US" sz="2400" dirty="0"/>
          </a:p>
        </p:txBody>
      </p:sp>
      <p:sp>
        <p:nvSpPr>
          <p:cNvPr id="141" name="Title 7">
            <a:extLst>
              <a:ext uri="{FF2B5EF4-FFF2-40B4-BE49-F238E27FC236}">
                <a16:creationId xmlns:a16="http://schemas.microsoft.com/office/drawing/2014/main" id="{6812B371-2E50-4209-B619-757D8025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65120-A470-4AB6-9917-363EF6BA9093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BF474-06DB-4EC5-9462-53ECE7CC2658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35851-95E3-402E-933A-E697BF8EF2A9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3BDBC-94AE-45C0-BCE9-8F4389B4978F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F85F3-09FB-4908-83D1-B756753ED133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2858352" y="354042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761233" y="3125165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3379094" y="456041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3240611" y="4061814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8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8"/>
            <a:ext cx="5898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Face un număr de </a:t>
            </a:r>
            <a:r>
              <a:rPr lang="ro-RO" sz="2400" dirty="0" err="1"/>
              <a:t>recv</a:t>
            </a:r>
            <a:r>
              <a:rPr lang="ro-RO" sz="2400" dirty="0"/>
              <a:t>. De la cine?</a:t>
            </a:r>
          </a:p>
          <a:p>
            <a:r>
              <a:rPr lang="ro-RO" sz="2400" dirty="0"/>
              <a:t>De la </a:t>
            </a:r>
            <a:r>
              <a:rPr lang="ro-RO" sz="2400" dirty="0" err="1"/>
              <a:t>id</a:t>
            </a:r>
            <a:r>
              <a:rPr lang="ro-RO" sz="2400" dirty="0"/>
              <a:t> + w</a:t>
            </a:r>
          </a:p>
          <a:p>
            <a:r>
              <a:rPr lang="ro-RO" sz="2400" dirty="0"/>
              <a:t>Cât timp</a:t>
            </a:r>
            <a:r>
              <a:rPr lang="en-US" sz="2400" dirty="0"/>
              <a:t>?</a:t>
            </a:r>
            <a:endParaRPr lang="ro-RO" sz="2400" dirty="0"/>
          </a:p>
          <a:p>
            <a:endParaRPr lang="en-US" sz="2400" dirty="0"/>
          </a:p>
        </p:txBody>
      </p:sp>
      <p:sp>
        <p:nvSpPr>
          <p:cNvPr id="141" name="Title 7">
            <a:extLst>
              <a:ext uri="{FF2B5EF4-FFF2-40B4-BE49-F238E27FC236}">
                <a16:creationId xmlns:a16="http://schemas.microsoft.com/office/drawing/2014/main" id="{6812B371-2E50-4209-B619-757D8025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65120-A470-4AB6-9917-363EF6BA9093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BF474-06DB-4EC5-9462-53ECE7CC2658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35851-95E3-402E-933A-E697BF8EF2A9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3BDBC-94AE-45C0-BCE9-8F4389B4978F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F85F3-09FB-4908-83D1-B756753ED133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26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8"/>
            <a:ext cx="5898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Face un număr de </a:t>
            </a:r>
            <a:r>
              <a:rPr lang="ro-RO" sz="2400" dirty="0" err="1"/>
              <a:t>recv</a:t>
            </a:r>
            <a:r>
              <a:rPr lang="ro-RO" sz="2400" dirty="0"/>
              <a:t>. De la cine?</a:t>
            </a:r>
          </a:p>
          <a:p>
            <a:r>
              <a:rPr lang="ro-RO" sz="2400" dirty="0"/>
              <a:t>De la </a:t>
            </a:r>
            <a:r>
              <a:rPr lang="ro-RO" sz="2400" b="1" dirty="0" err="1"/>
              <a:t>id</a:t>
            </a:r>
            <a:r>
              <a:rPr lang="ro-RO" sz="2400" b="1" dirty="0"/>
              <a:t> + w</a:t>
            </a:r>
          </a:p>
          <a:p>
            <a:r>
              <a:rPr lang="ro-RO" sz="2400" dirty="0"/>
              <a:t>Cât timp</a:t>
            </a:r>
            <a:r>
              <a:rPr lang="en-US" sz="2400" dirty="0"/>
              <a:t>? P</a:t>
            </a:r>
            <a:r>
              <a:rPr lang="ro-RO" sz="2400" dirty="0" err="1"/>
              <a:t>ână</a:t>
            </a:r>
            <a:r>
              <a:rPr lang="ro-RO" sz="2400" dirty="0"/>
              <a:t> ce </a:t>
            </a:r>
            <a:r>
              <a:rPr lang="ro-RO" sz="2400" dirty="0" err="1"/>
              <a:t>id</a:t>
            </a:r>
            <a:r>
              <a:rPr lang="ro-RO" sz="2400" dirty="0"/>
              <a:t> nu divizibil cu </a:t>
            </a:r>
            <a:r>
              <a:rPr lang="ro-RO" sz="2400" b="1" dirty="0"/>
              <a:t>2w</a:t>
            </a:r>
          </a:p>
          <a:p>
            <a:endParaRPr lang="en-US" sz="2400" dirty="0"/>
          </a:p>
        </p:txBody>
      </p:sp>
      <p:sp>
        <p:nvSpPr>
          <p:cNvPr id="141" name="Title 7">
            <a:extLst>
              <a:ext uri="{FF2B5EF4-FFF2-40B4-BE49-F238E27FC236}">
                <a16:creationId xmlns:a16="http://schemas.microsoft.com/office/drawing/2014/main" id="{6812B371-2E50-4209-B619-757D8025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65120-A470-4AB6-9917-363EF6BA9093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BF474-06DB-4EC5-9462-53ECE7CC2658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35851-95E3-402E-933A-E697BF8EF2A9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3BDBC-94AE-45C0-BCE9-8F4389B4978F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F85F3-09FB-4908-83D1-B756753ED133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45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9"/>
            <a:ext cx="589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Face un </a:t>
            </a:r>
            <a:r>
              <a:rPr lang="ro-RO" sz="2400" dirty="0" err="1"/>
              <a:t>send</a:t>
            </a:r>
            <a:r>
              <a:rPr lang="ro-RO" sz="2400" dirty="0"/>
              <a:t> la sfârșit. Cui?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B969206A-43CF-49EB-858B-A3186A02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9A5A7-2C99-4BA0-9C2B-C8380F06EF52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6C461-FFE1-44E7-A942-218DA93E3985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5F183-C484-4D19-959A-929E3A440E8D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0E03C-BA30-4FFA-86F9-9D0A82FEFCF3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B66ABD-E1AE-4F77-9EB4-56D2A9241C59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1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9"/>
            <a:ext cx="589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Face un </a:t>
            </a:r>
            <a:r>
              <a:rPr lang="ro-RO" sz="2400" dirty="0" err="1"/>
              <a:t>send</a:t>
            </a:r>
            <a:r>
              <a:rPr lang="ro-RO" sz="2400" dirty="0"/>
              <a:t> la sfârșit. Cui?</a:t>
            </a:r>
          </a:p>
          <a:p>
            <a:r>
              <a:rPr lang="ro-RO" sz="2400" b="1" dirty="0" err="1"/>
              <a:t>id</a:t>
            </a:r>
            <a:r>
              <a:rPr lang="ro-RO" sz="2400" b="1" dirty="0"/>
              <a:t> - w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96A1CFE2-72F8-4D91-B4F2-39B1F57F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F1EA7-D49D-4C8C-B46D-3A7B6935E904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4054CC-8771-420A-869A-418CF8DC3BC4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E540FD-5F2D-48D8-B7BF-613A399EEEF1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0432C-4B73-4291-9901-8D8D79A02342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36886-F853-4C91-AB39-38BFD662E8A8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73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8D67-0E66-4A71-80F4-EC5C29E2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78FC8-0917-4248-A1E7-A45BC4B01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C6632-2F17-48D7-883C-5CBFC26FDF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38654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524000" y="2093029"/>
                <a:ext cx="885271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o-RO" sz="2400" b="1" dirty="0"/>
                  <a:t>Similar cu reduce dar se păstrează toate rezultatele intermediare</a:t>
                </a:r>
                <a:r>
                  <a:rPr lang="en-US" sz="2400" b="1" dirty="0"/>
                  <a:t>.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ro-RO" sz="2400" b="1" dirty="0"/>
                  <a:t>Se poate executa în </a:t>
                </a:r>
                <a14:m>
                  <m:oMath xmlns:m="http://schemas.openxmlformats.org/officeDocument/2006/math">
                    <m:r>
                      <a:rPr lang="ro-RO" sz="24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400" b="1" i="1">
                        <a:latin typeface="Cambria Math" panose="02040503050406030204" pitchFamily="18" charset="0"/>
                      </a:rPr>
                      <m:t>𝒍𝒐𝒈</m:t>
                    </m:r>
                    <m:d>
                      <m:dPr>
                        <m:ctrlPr>
                          <a:rPr lang="ro-RO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ro-RO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b="1" dirty="0"/>
                  <a:t> pe N procesoare organizând calculele într-o formă arborescentă</a:t>
                </a:r>
                <a:r>
                  <a:rPr lang="en-US" sz="2400" b="1" dirty="0"/>
                  <a:t>.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ro-RO" sz="2400" b="1" dirty="0"/>
                  <a:t>Operația trebuie să fie comutativă de exemplu:</a:t>
                </a:r>
              </a:p>
              <a:p>
                <a:pPr algn="ctr"/>
                <a:r>
                  <a:rPr lang="en-US" sz="2400" b="1" dirty="0"/>
                  <a:t>+, *, min, max, and</a:t>
                </a:r>
                <a:r>
                  <a:rPr lang="ro-RO" sz="2400" b="1" dirty="0"/>
                  <a:t>, ...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093029"/>
                <a:ext cx="8852714" cy="3046988"/>
              </a:xfrm>
              <a:prstGeom prst="rect">
                <a:avLst/>
              </a:prstGeom>
              <a:blipFill>
                <a:blip r:embed="rId3"/>
                <a:stretch>
                  <a:fillRect l="-482" t="-1400" r="-1446" b="-38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7C313-56EF-4E86-AAD9-2613E6A59B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45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172050" y="427421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304799" y="427421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25956" y="427421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99876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7572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2" name="Straight Connector 111"/>
          <p:cNvCxnSpPr>
            <a:stCxn id="99" idx="2"/>
            <a:endCxn id="96" idx="0"/>
          </p:cNvCxnSpPr>
          <p:nvPr/>
        </p:nvCxnSpPr>
        <p:spPr>
          <a:xfrm flipH="1">
            <a:off x="3905223" y="1775062"/>
            <a:ext cx="244" cy="249932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  <a:endCxn id="76" idx="0"/>
          </p:cNvCxnSpPr>
          <p:nvPr/>
        </p:nvCxnSpPr>
        <p:spPr>
          <a:xfrm>
            <a:off x="5878581" y="1769872"/>
            <a:ext cx="11251" cy="25045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59" idx="3"/>
            <a:endCxn id="55" idx="1"/>
          </p:cNvCxnSpPr>
          <p:nvPr/>
        </p:nvCxnSpPr>
        <p:spPr>
          <a:xfrm flipV="1">
            <a:off x="7264395" y="4534911"/>
            <a:ext cx="161561" cy="1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  <a:endCxn id="55" idx="0"/>
          </p:cNvCxnSpPr>
          <p:nvPr/>
        </p:nvCxnSpPr>
        <p:spPr>
          <a:xfrm>
            <a:off x="7792205" y="1734465"/>
            <a:ext cx="16010" cy="25397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52" idx="3"/>
            <a:endCxn id="46" idx="1"/>
          </p:cNvCxnSpPr>
          <p:nvPr/>
        </p:nvCxnSpPr>
        <p:spPr>
          <a:xfrm>
            <a:off x="9069317" y="4534910"/>
            <a:ext cx="10273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  <a:endCxn id="46" idx="0"/>
          </p:cNvCxnSpPr>
          <p:nvPr/>
        </p:nvCxnSpPr>
        <p:spPr>
          <a:xfrm>
            <a:off x="9538297" y="1749481"/>
            <a:ext cx="16012" cy="252473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55" idx="3"/>
            <a:endCxn id="52" idx="1"/>
          </p:cNvCxnSpPr>
          <p:nvPr/>
        </p:nvCxnSpPr>
        <p:spPr>
          <a:xfrm>
            <a:off x="8190474" y="4534910"/>
            <a:ext cx="11432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  <a:endCxn id="52" idx="0"/>
          </p:cNvCxnSpPr>
          <p:nvPr/>
        </p:nvCxnSpPr>
        <p:spPr>
          <a:xfrm>
            <a:off x="8638666" y="1748389"/>
            <a:ext cx="48392" cy="25258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  <a:endCxn id="59" idx="0"/>
          </p:cNvCxnSpPr>
          <p:nvPr/>
        </p:nvCxnSpPr>
        <p:spPr>
          <a:xfrm>
            <a:off x="6862563" y="1734466"/>
            <a:ext cx="19573" cy="253992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  <a:endCxn id="86" idx="0"/>
          </p:cNvCxnSpPr>
          <p:nvPr/>
        </p:nvCxnSpPr>
        <p:spPr>
          <a:xfrm>
            <a:off x="4895147" y="1793452"/>
            <a:ext cx="2381" cy="248093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  <a:endCxn id="101" idx="0"/>
          </p:cNvCxnSpPr>
          <p:nvPr/>
        </p:nvCxnSpPr>
        <p:spPr>
          <a:xfrm>
            <a:off x="2873090" y="1778968"/>
            <a:ext cx="4770" cy="249679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6" idx="3"/>
            <a:endCxn id="59" idx="1"/>
          </p:cNvCxnSpPr>
          <p:nvPr/>
        </p:nvCxnSpPr>
        <p:spPr>
          <a:xfrm>
            <a:off x="6272091" y="4535081"/>
            <a:ext cx="22778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76" idx="1"/>
            <a:endCxn id="86" idx="3"/>
          </p:cNvCxnSpPr>
          <p:nvPr/>
        </p:nvCxnSpPr>
        <p:spPr>
          <a:xfrm flipH="1">
            <a:off x="5279787" y="4535081"/>
            <a:ext cx="22778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6" idx="1"/>
            <a:endCxn id="96" idx="3"/>
          </p:cNvCxnSpPr>
          <p:nvPr/>
        </p:nvCxnSpPr>
        <p:spPr>
          <a:xfrm flipH="1">
            <a:off x="4287483" y="4535081"/>
            <a:ext cx="22778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01" idx="3"/>
            <a:endCxn id="96" idx="1"/>
          </p:cNvCxnSpPr>
          <p:nvPr/>
        </p:nvCxnSpPr>
        <p:spPr>
          <a:xfrm flipV="1">
            <a:off x="3260119" y="4535081"/>
            <a:ext cx="262844" cy="13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42871" y="381255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4454964" y="382167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459888" y="382167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445971" y="381255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411888" y="381279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245070" y="382192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9130734" y="382167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9D434-528D-4AD0-B6BA-9893DB7F7F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63809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5" idx="2"/>
            <a:endCxn id="39" idx="0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stCxn id="16" idx="2"/>
            <a:endCxn id="39" idx="0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2"/>
            <a:endCxn id="42" idx="0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stCxn id="19" idx="2"/>
            <a:endCxn id="42" idx="0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0" idx="2"/>
            <a:endCxn id="45" idx="0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stCxn id="21" idx="2"/>
            <a:endCxn id="45" idx="0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07553" y="3275369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70C0"/>
                </a:solidFill>
              </a:rPr>
              <a:t>Pot fi executate în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974232" y="437771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422753" y="437897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871274" y="437771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319795" y="4375113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769240" y="438158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217761" y="438283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666282" y="438158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114803" y="437897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563324" y="437428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19" idx="2"/>
            <a:endCxn id="60" idx="0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61" name="Straight Connector 60"/>
          <p:cNvCxnSpPr>
            <a:stCxn id="20" idx="2"/>
            <a:endCxn id="60" idx="0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6" idx="2"/>
            <a:endCxn id="68" idx="0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9" name="Straight Connector 68"/>
          <p:cNvCxnSpPr>
            <a:stCxn id="17" idx="2"/>
            <a:endCxn id="68" idx="0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4" idx="2"/>
            <a:endCxn id="71" idx="0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72" name="Straight Connector 71"/>
          <p:cNvCxnSpPr>
            <a:stCxn id="15" idx="2"/>
            <a:endCxn id="71" idx="0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6" name="Straight Connector 85"/>
          <p:cNvCxnSpPr>
            <a:stCxn id="13" idx="2"/>
            <a:endCxn id="85" idx="0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492AF-915E-42CA-B83D-072A0757F8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11660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07553" y="4265748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C00000"/>
                </a:solidFill>
              </a:rPr>
              <a:t>Pot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00B050"/>
                </a:solidFill>
              </a:rPr>
              <a:t>fi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FFC000"/>
                </a:solidFill>
              </a:rPr>
              <a:t>executate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00B050"/>
                </a:solidFill>
              </a:rPr>
              <a:t>în</a:t>
            </a:r>
            <a:r>
              <a:rPr lang="ro-RO" sz="2400" b="1" dirty="0">
                <a:solidFill>
                  <a:srgbClr val="0070C0"/>
                </a:solidFill>
              </a:rPr>
              <a:t>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974232" y="536809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422753" y="53693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871274" y="536809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319795" y="536549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769240" y="537196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217761" y="53732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666282" y="537196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114803" y="53693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563324" y="536466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7" name="Straight Connector 46"/>
          <p:cNvCxnSpPr>
            <a:stCxn id="42" idx="2"/>
            <a:endCxn id="48" idx="0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49" name="Straight Connector 48"/>
          <p:cNvCxnSpPr>
            <a:stCxn id="45" idx="2"/>
            <a:endCxn id="48" idx="0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cxnSp>
        <p:nvCxnSpPr>
          <p:cNvPr id="74" name="Straight Connector 73"/>
          <p:cNvCxnSpPr>
            <a:stCxn id="60" idx="2"/>
            <a:endCxn id="73" idx="0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8" idx="2"/>
            <a:endCxn id="73" idx="0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39" idx="2"/>
            <a:endCxn id="87" idx="0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88" name="Straight Connector 87"/>
          <p:cNvCxnSpPr>
            <a:stCxn id="42" idx="2"/>
            <a:endCxn id="87" idx="0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1" idx="2"/>
            <a:endCxn id="94" idx="0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cxnSp>
        <p:nvCxnSpPr>
          <p:cNvPr id="95" name="Straight Connector 94"/>
          <p:cNvCxnSpPr>
            <a:stCxn id="68" idx="2"/>
            <a:endCxn id="94" idx="0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5" idx="2"/>
            <a:endCxn id="98" idx="0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99" name="Straight Connector 98"/>
          <p:cNvCxnSpPr>
            <a:stCxn id="39" idx="2"/>
            <a:endCxn id="98" idx="0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85" idx="2"/>
            <a:endCxn id="103" idx="0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04" name="Straight Connector 103"/>
          <p:cNvCxnSpPr>
            <a:stCxn id="71" idx="2"/>
            <a:endCxn id="103" idx="0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12" name="Straight Connector 111"/>
          <p:cNvCxnSpPr>
            <a:stCxn id="35" idx="2"/>
            <a:endCxn id="111" idx="0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7" name="Straight Connector 116"/>
          <p:cNvCxnSpPr>
            <a:stCxn id="85" idx="2"/>
            <a:endCxn id="116" idx="0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A5419-DA7A-43BC-9B67-E2C4692C59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674818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92518" y="5094500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C00000"/>
                </a:solidFill>
              </a:rPr>
              <a:t>Pot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00B050"/>
                </a:solidFill>
              </a:rPr>
              <a:t>fi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FFC000"/>
                </a:solidFill>
              </a:rPr>
              <a:t>executate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00B050"/>
                </a:solidFill>
              </a:rPr>
              <a:t>în</a:t>
            </a:r>
            <a:r>
              <a:rPr lang="ro-RO" sz="2400" b="1" dirty="0">
                <a:solidFill>
                  <a:srgbClr val="0070C0"/>
                </a:solidFill>
              </a:rPr>
              <a:t>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974232" y="572813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422753" y="572939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871274" y="572813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319795" y="57255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769240" y="57320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217761" y="573325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666282" y="57320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114803" y="572939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563324" y="572470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76191-4E62-4B09-80E5-5483BC9DB2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5587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3378820" y="354042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81701" y="3125165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3899562" y="456041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25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3761079" y="4061814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23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00056-E720-4D88-889C-D79973A2CF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45173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2BACA-0489-496B-AECA-3F96BA95C6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55607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81C6C-13C0-4BA9-898F-E5FC597CD7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37895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9124E-8B39-4290-BF0A-0265C1E78F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34523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CC095-BAF4-45DD-8470-32DC0E418C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99959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F94DB-2DF6-4D0D-8563-17AC00FFD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48688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0DE88E-4386-4A14-9903-3FCC582C25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92498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11C96-35AE-4556-AEF0-DB1E19F67B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7496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FAA7A-35C4-4B46-9B39-996B60C6F2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03603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25084-5D14-41F3-A219-2A970E3CA8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8401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3892818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25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795699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4413560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30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4275077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729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81DAC-E6B3-4902-87BE-1D37939BBD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68273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5468B-B9FA-4B1B-9B8B-7525231F96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05567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534002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3CD1F-0629-4339-A883-1D9A6F4D20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34838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2A41D-1EEB-4F2E-B023-A8FAC8246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08230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99B66-BDDB-4405-BC64-1D8BA8966E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270218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4668F-8726-4C4B-B948-3F776B7B0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C1328A-9F7E-475C-800E-219052B831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404DAA-D156-477D-9274-925B4565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319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826854" y="33386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948011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080760" y="332624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154679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186084" y="335205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197442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16641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826853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209113" y="3860038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568343" y="3873450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959602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330271" y="3858898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579702" y="3867688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080759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463019" y="3847636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548676" y="3867687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54679" y="446762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536938" y="3858897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186084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568343" y="3873449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193780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576039" y="3867687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166417" y="448887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548676" y="3867687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193780" y="24034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080761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30524" y="237731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948012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154679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186084" y="24070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66417" y="242546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463021" y="2897609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209113" y="2898701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330271" y="2897609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536938" y="2919637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463020" y="2897608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568344" y="2928427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536938" y="2919637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548677" y="2946857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568343" y="2928427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576039" y="2924827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548676" y="2946857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283444" y="14706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15821" y="14667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305500" y="1485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272916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202559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049020" y="14401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948651" y="144120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543907" y="1992083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576039" y="1988177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533378" y="1947580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463021" y="1947580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309483" y="1961504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209113" y="1962596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463021" y="1947580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309483" y="1961504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533378" y="1947581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576283" y="1988177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565963" y="2006567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543906" y="1992082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08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 – imagine globală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826854" y="33386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948011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080760" y="332624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154679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186084" y="335205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197442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16641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826853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209113" y="3860038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568343" y="3873450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959602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330271" y="3858898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579702" y="3867688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080759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463019" y="3847636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548676" y="3867687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54679" y="446762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536938" y="3858897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186084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568343" y="3873449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193780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576039" y="3867687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166417" y="448887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548676" y="3867687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193780" y="24034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080761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30524" y="237731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948012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154679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186084" y="24070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66417" y="242546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463021" y="2897609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209113" y="2898701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330271" y="2897609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536938" y="2919637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463020" y="2897608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568344" y="2928427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536938" y="2919637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548677" y="2946857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568343" y="2928427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576039" y="2924827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548676" y="2946857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283444" y="14706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15821" y="14667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305500" y="1485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272916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202559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049020" y="14401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948651" y="144120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543907" y="1992083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576039" y="1988177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533378" y="1947580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463021" y="1947580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309483" y="1961504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209113" y="1962596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463021" y="1947580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309483" y="1961504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533378" y="1947581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576283" y="1988177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565963" y="2006567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543906" y="1992082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22DFE-964B-4E79-9624-C76C2DEA76B5}"/>
              </a:ext>
            </a:extLst>
          </p:cNvPr>
          <p:cNvSpPr txBox="1"/>
          <p:nvPr/>
        </p:nvSpPr>
        <p:spPr>
          <a:xfrm>
            <a:off x="3505605" y="53912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v[i] = v[i] + v[ i - ? ]</a:t>
            </a:r>
          </a:p>
        </p:txBody>
      </p:sp>
    </p:spTree>
    <p:extLst>
      <p:ext uri="{BB962C8B-B14F-4D97-AF65-F5344CB8AC3E}">
        <p14:creationId xmlns:p14="http://schemas.microsoft.com/office/powerpoint/2010/main" val="1594425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 – imagine globală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826854" y="33386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948011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080760" y="332624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154679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186084" y="335205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197442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16641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cxnSpLocks/>
            <a:stCxn id="98" idx="2"/>
            <a:endCxn id="46" idx="0"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826853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cxnSpLocks/>
            <a:stCxn id="48" idx="2"/>
            <a:endCxn id="46" idx="0"/>
          </p:cNvCxnSpPr>
          <p:nvPr/>
        </p:nvCxnSpPr>
        <p:spPr>
          <a:xfrm flipH="1">
            <a:off x="9209113" y="3860038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103" idx="2"/>
            <a:endCxn id="52" idx="0"/>
          </p:cNvCxnSpPr>
          <p:nvPr/>
        </p:nvCxnSpPr>
        <p:spPr>
          <a:xfrm>
            <a:off x="4568343" y="3873450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959602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cxnSpLocks/>
            <a:stCxn id="73" idx="2"/>
            <a:endCxn id="52" idx="0"/>
          </p:cNvCxnSpPr>
          <p:nvPr/>
        </p:nvCxnSpPr>
        <p:spPr>
          <a:xfrm>
            <a:off x="8330271" y="3858898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/>
            <a:stCxn id="111" idx="2"/>
            <a:endCxn id="55" idx="0"/>
          </p:cNvCxnSpPr>
          <p:nvPr/>
        </p:nvCxnSpPr>
        <p:spPr>
          <a:xfrm>
            <a:off x="3579702" y="3867688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080759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cxnSpLocks/>
            <a:stCxn id="87" idx="2"/>
            <a:endCxn id="55" idx="0"/>
          </p:cNvCxnSpPr>
          <p:nvPr/>
        </p:nvCxnSpPr>
        <p:spPr>
          <a:xfrm flipH="1">
            <a:off x="7463019" y="3847636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cxnSpLocks/>
            <a:stCxn id="116" idx="2"/>
            <a:endCxn id="59" idx="0"/>
          </p:cNvCxnSpPr>
          <p:nvPr/>
        </p:nvCxnSpPr>
        <p:spPr>
          <a:xfrm>
            <a:off x="2548676" y="3867687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54679" y="446762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cxnSpLocks/>
            <a:stCxn id="94" idx="2"/>
            <a:endCxn id="59" idx="0"/>
          </p:cNvCxnSpPr>
          <p:nvPr/>
        </p:nvCxnSpPr>
        <p:spPr>
          <a:xfrm>
            <a:off x="6536938" y="3858897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186084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568343" y="3873449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193780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576039" y="3867687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166417" y="448887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548676" y="3867687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193780" y="24034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080761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30524" y="237731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948012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154679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186084" y="24070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66417" y="242546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cxnSpLocks/>
            <a:stCxn id="57" idx="2"/>
          </p:cNvCxnSpPr>
          <p:nvPr/>
        </p:nvCxnSpPr>
        <p:spPr>
          <a:xfrm>
            <a:off x="7463021" y="2897609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  <a:stCxn id="60" idx="2"/>
          </p:cNvCxnSpPr>
          <p:nvPr/>
        </p:nvCxnSpPr>
        <p:spPr>
          <a:xfrm flipH="1">
            <a:off x="9209113" y="2898701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cxnSpLocks/>
            <a:stCxn id="62" idx="2"/>
          </p:cNvCxnSpPr>
          <p:nvPr/>
        </p:nvCxnSpPr>
        <p:spPr>
          <a:xfrm flipH="1">
            <a:off x="8330271" y="2897609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63" idx="2"/>
          </p:cNvCxnSpPr>
          <p:nvPr/>
        </p:nvCxnSpPr>
        <p:spPr>
          <a:xfrm>
            <a:off x="6536938" y="2919637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7" idx="2"/>
          </p:cNvCxnSpPr>
          <p:nvPr/>
        </p:nvCxnSpPr>
        <p:spPr>
          <a:xfrm flipH="1">
            <a:off x="7463020" y="2897608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cxnSpLocks/>
            <a:stCxn id="64" idx="2"/>
          </p:cNvCxnSpPr>
          <p:nvPr/>
        </p:nvCxnSpPr>
        <p:spPr>
          <a:xfrm>
            <a:off x="4568344" y="2928427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63" idx="2"/>
          </p:cNvCxnSpPr>
          <p:nvPr/>
        </p:nvCxnSpPr>
        <p:spPr>
          <a:xfrm>
            <a:off x="6536938" y="2919637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548677" y="2946857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568343" y="2928427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576039" y="2924827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548676" y="2946857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283444" y="14706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15821" y="14667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305500" y="1485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272916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202559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049020" y="14401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948651" y="144120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543907" y="1992083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576039" y="1988177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cxnSpLocks/>
            <a:stCxn id="106" idx="2"/>
          </p:cNvCxnSpPr>
          <p:nvPr/>
        </p:nvCxnSpPr>
        <p:spPr>
          <a:xfrm>
            <a:off x="6533378" y="1947580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cxnSpLocks/>
            <a:stCxn id="107" idx="2"/>
          </p:cNvCxnSpPr>
          <p:nvPr/>
        </p:nvCxnSpPr>
        <p:spPr>
          <a:xfrm flipH="1">
            <a:off x="7463021" y="1947580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cxnSpLocks/>
            <a:stCxn id="108" idx="2"/>
          </p:cNvCxnSpPr>
          <p:nvPr/>
        </p:nvCxnSpPr>
        <p:spPr>
          <a:xfrm>
            <a:off x="8309483" y="1961504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cxnSpLocks/>
            <a:stCxn id="109" idx="2"/>
          </p:cNvCxnSpPr>
          <p:nvPr/>
        </p:nvCxnSpPr>
        <p:spPr>
          <a:xfrm>
            <a:off x="9209113" y="1962596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cxnSpLocks/>
            <a:stCxn id="107" idx="2"/>
          </p:cNvCxnSpPr>
          <p:nvPr/>
        </p:nvCxnSpPr>
        <p:spPr>
          <a:xfrm>
            <a:off x="7463021" y="1947580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/>
            <a:stCxn id="108" idx="2"/>
          </p:cNvCxnSpPr>
          <p:nvPr/>
        </p:nvCxnSpPr>
        <p:spPr>
          <a:xfrm>
            <a:off x="8309483" y="1961504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cxnSpLocks/>
            <a:stCxn id="106" idx="2"/>
          </p:cNvCxnSpPr>
          <p:nvPr/>
        </p:nvCxnSpPr>
        <p:spPr>
          <a:xfrm>
            <a:off x="6533378" y="1947581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576283" y="1988177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565963" y="2006567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543906" y="1992082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22DFE-964B-4E79-9624-C76C2DEA76B5}"/>
              </a:ext>
            </a:extLst>
          </p:cNvPr>
          <p:cNvSpPr txBox="1"/>
          <p:nvPr/>
        </p:nvSpPr>
        <p:spPr>
          <a:xfrm>
            <a:off x="3505605" y="5391214"/>
            <a:ext cx="2776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v[i] = v[i] + v[ i - w ]</a:t>
            </a:r>
          </a:p>
          <a:p>
            <a:r>
              <a:rPr lang="en-US" sz="2400" dirty="0"/>
              <a:t>Dar </a:t>
            </a:r>
            <a:r>
              <a:rPr lang="en-US" sz="2400" dirty="0" err="1"/>
              <a:t>dac</a:t>
            </a:r>
            <a:r>
              <a:rPr lang="ro-RO" sz="2400" dirty="0"/>
              <a:t>ă </a:t>
            </a:r>
            <a:r>
              <a:rPr lang="en-US" sz="2400" dirty="0"/>
              <a:t>i - </a:t>
            </a:r>
            <a:r>
              <a:rPr lang="ro-RO" sz="2400" dirty="0"/>
              <a:t>w</a:t>
            </a:r>
            <a:r>
              <a:rPr lang="en-US" sz="2400" dirty="0"/>
              <a:t> &lt; 0?</a:t>
            </a:r>
          </a:p>
        </p:txBody>
      </p:sp>
    </p:spTree>
    <p:extLst>
      <p:ext uri="{BB962C8B-B14F-4D97-AF65-F5344CB8AC3E}">
        <p14:creationId xmlns:p14="http://schemas.microsoft.com/office/powerpoint/2010/main" val="285514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4436716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30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39597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4957458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36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4818975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4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9" name="Straight Connector 78"/>
          <p:cNvCxnSpPr>
            <a:cxnSpLocks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Connector 112"/>
          <p:cNvCxnSpPr>
            <a:cxnSpLocks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cxnSpLocks/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FD7152-B9F6-4937-AA76-58B1C514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112010" y="1256897"/>
            <a:ext cx="3060457" cy="4096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3C0BA-B521-4C6B-9EEE-6279C9685F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2543906" y="1238607"/>
            <a:ext cx="7254869" cy="4115157"/>
          </a:xfrm>
          <a:prstGeom prst="rect">
            <a:avLst/>
          </a:prstGeom>
        </p:spPr>
      </p:pic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51BA276F-C3DE-4751-A013-FD9719AE80C8}"/>
              </a:ext>
            </a:extLst>
          </p:cNvPr>
          <p:cNvCxnSpPr>
            <a:cxnSpLocks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1EBA3BC-0660-4707-A2C6-B5DD09BE2F33}"/>
              </a:ext>
            </a:extLst>
          </p:cNvPr>
          <p:cNvCxnSpPr/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BDF8DD-182D-4573-9BB2-6124CF76C013}"/>
              </a:ext>
            </a:extLst>
          </p:cNvPr>
          <p:cNvSpPr txBox="1"/>
          <p:nvPr/>
        </p:nvSpPr>
        <p:spPr>
          <a:xfrm>
            <a:off x="2191512" y="5353764"/>
            <a:ext cx="3918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De unde se primesc valori?</a:t>
            </a:r>
          </a:p>
          <a:p>
            <a:r>
              <a:rPr lang="ro-RO" sz="2400" dirty="0"/>
              <a:t>Unde se trimit valori?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75685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9" name="Straight Connector 78"/>
          <p:cNvCxnSpPr>
            <a:cxnSpLocks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Connector 112"/>
          <p:cNvCxnSpPr>
            <a:cxnSpLocks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cxnSpLocks/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FD7152-B9F6-4937-AA76-58B1C514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112010" y="1256897"/>
            <a:ext cx="3060457" cy="4096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3C0BA-B521-4C6B-9EEE-6279C9685F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2543906" y="1238607"/>
            <a:ext cx="7254869" cy="4115157"/>
          </a:xfrm>
          <a:prstGeom prst="rect">
            <a:avLst/>
          </a:prstGeom>
        </p:spPr>
      </p:pic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51BA276F-C3DE-4751-A013-FD9719AE80C8}"/>
              </a:ext>
            </a:extLst>
          </p:cNvPr>
          <p:cNvCxnSpPr>
            <a:cxnSpLocks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1EBA3BC-0660-4707-A2C6-B5DD09BE2F33}"/>
              </a:ext>
            </a:extLst>
          </p:cNvPr>
          <p:cNvCxnSpPr/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BDF8DD-182D-4573-9BB2-6124CF76C013}"/>
              </a:ext>
            </a:extLst>
          </p:cNvPr>
          <p:cNvSpPr txBox="1"/>
          <p:nvPr/>
        </p:nvSpPr>
        <p:spPr>
          <a:xfrm>
            <a:off x="2191513" y="5353764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De unde se primesc valori?  </a:t>
            </a:r>
            <a:r>
              <a:rPr lang="ro-RO" sz="2400" dirty="0" err="1"/>
              <a:t>id</a:t>
            </a:r>
            <a:r>
              <a:rPr lang="ro-RO" sz="2400" dirty="0"/>
              <a:t> - w</a:t>
            </a:r>
          </a:p>
          <a:p>
            <a:r>
              <a:rPr lang="ro-RO" sz="2400" dirty="0"/>
              <a:t>Unde se trimit valori?            </a:t>
            </a:r>
            <a:r>
              <a:rPr lang="ro-RO" sz="2400" dirty="0" err="1"/>
              <a:t>id</a:t>
            </a:r>
            <a:r>
              <a:rPr lang="ro-RO" sz="2400" dirty="0"/>
              <a:t> + 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1608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9" name="Straight Connector 78"/>
          <p:cNvCxnSpPr>
            <a:cxnSpLocks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Connector 112"/>
          <p:cNvCxnSpPr>
            <a:cxnSpLocks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cxnSpLocks/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FD7152-B9F6-4937-AA76-58B1C514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112010" y="1256897"/>
            <a:ext cx="3060457" cy="4096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3C0BA-B521-4C6B-9EEE-6279C9685F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2543906" y="1238607"/>
            <a:ext cx="7254869" cy="4115157"/>
          </a:xfrm>
          <a:prstGeom prst="rect">
            <a:avLst/>
          </a:prstGeom>
        </p:spPr>
      </p:pic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51BA276F-C3DE-4751-A013-FD9719AE80C8}"/>
              </a:ext>
            </a:extLst>
          </p:cNvPr>
          <p:cNvCxnSpPr>
            <a:cxnSpLocks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1EBA3BC-0660-4707-A2C6-B5DD09BE2F33}"/>
              </a:ext>
            </a:extLst>
          </p:cNvPr>
          <p:cNvCxnSpPr/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BDF8DD-182D-4573-9BB2-6124CF76C013}"/>
              </a:ext>
            </a:extLst>
          </p:cNvPr>
          <p:cNvSpPr txBox="1"/>
          <p:nvPr/>
        </p:nvSpPr>
        <p:spPr>
          <a:xfrm>
            <a:off x="1604316" y="5379686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De unde se primesc valori?  </a:t>
            </a:r>
            <a:r>
              <a:rPr lang="ro-RO" sz="2400" dirty="0" err="1"/>
              <a:t>id</a:t>
            </a:r>
            <a:r>
              <a:rPr lang="ro-RO" sz="2400" dirty="0"/>
              <a:t> - w</a:t>
            </a:r>
          </a:p>
          <a:p>
            <a:r>
              <a:rPr lang="ro-RO" sz="2400" dirty="0"/>
              <a:t>Unde se trimit valori?            </a:t>
            </a:r>
            <a:r>
              <a:rPr lang="ro-RO" sz="2400" dirty="0" err="1"/>
              <a:t>id</a:t>
            </a:r>
            <a:r>
              <a:rPr lang="ro-RO" sz="2400" dirty="0"/>
              <a:t> + w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24B88-C6F6-48E9-8713-4F6E4B290BD8}"/>
              </a:ext>
            </a:extLst>
          </p:cNvPr>
          <p:cNvSpPr txBox="1"/>
          <p:nvPr/>
        </p:nvSpPr>
        <p:spPr>
          <a:xfrm>
            <a:off x="6663675" y="5397665"/>
            <a:ext cx="3490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Când se primesc valori?</a:t>
            </a:r>
          </a:p>
          <a:p>
            <a:r>
              <a:rPr lang="ro-RO" sz="2400" dirty="0"/>
              <a:t>Când se trimit valori?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7895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9" name="Straight Connector 78"/>
          <p:cNvCxnSpPr>
            <a:cxnSpLocks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Connector 112"/>
          <p:cNvCxnSpPr>
            <a:cxnSpLocks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cxnSpLocks/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FD7152-B9F6-4937-AA76-58B1C514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112010" y="1256897"/>
            <a:ext cx="3060457" cy="4096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3C0BA-B521-4C6B-9EEE-6279C9685F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2543906" y="1238607"/>
            <a:ext cx="7254869" cy="4115157"/>
          </a:xfrm>
          <a:prstGeom prst="rect">
            <a:avLst/>
          </a:prstGeom>
        </p:spPr>
      </p:pic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51BA276F-C3DE-4751-A013-FD9719AE80C8}"/>
              </a:ext>
            </a:extLst>
          </p:cNvPr>
          <p:cNvCxnSpPr>
            <a:cxnSpLocks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1EBA3BC-0660-4707-A2C6-B5DD09BE2F33}"/>
              </a:ext>
            </a:extLst>
          </p:cNvPr>
          <p:cNvCxnSpPr/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BDF8DD-182D-4573-9BB2-6124CF76C013}"/>
              </a:ext>
            </a:extLst>
          </p:cNvPr>
          <p:cNvSpPr txBox="1"/>
          <p:nvPr/>
        </p:nvSpPr>
        <p:spPr>
          <a:xfrm>
            <a:off x="1604316" y="5379686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De unde se primesc valori?  </a:t>
            </a:r>
            <a:r>
              <a:rPr lang="ro-RO" sz="2400" dirty="0" err="1"/>
              <a:t>id</a:t>
            </a:r>
            <a:r>
              <a:rPr lang="ro-RO" sz="2400" dirty="0"/>
              <a:t> - w</a:t>
            </a:r>
          </a:p>
          <a:p>
            <a:r>
              <a:rPr lang="ro-RO" sz="2400" dirty="0"/>
              <a:t>Unde se trimit valori?            </a:t>
            </a:r>
            <a:r>
              <a:rPr lang="ro-RO" sz="2400" dirty="0" err="1"/>
              <a:t>id</a:t>
            </a:r>
            <a:r>
              <a:rPr lang="ro-RO" sz="2400" dirty="0"/>
              <a:t> + w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24B88-C6F6-48E9-8713-4F6E4B290BD8}"/>
              </a:ext>
            </a:extLst>
          </p:cNvPr>
          <p:cNvSpPr txBox="1"/>
          <p:nvPr/>
        </p:nvSpPr>
        <p:spPr>
          <a:xfrm>
            <a:off x="6663676" y="5397665"/>
            <a:ext cx="4190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Când se primesc valori? </a:t>
            </a:r>
            <a:r>
              <a:rPr lang="en-US" sz="2400" dirty="0"/>
              <a:t>&gt;= 0</a:t>
            </a:r>
            <a:endParaRPr lang="ro-RO" sz="2400" dirty="0"/>
          </a:p>
          <a:p>
            <a:r>
              <a:rPr lang="ro-RO" sz="2400" dirty="0"/>
              <a:t>Când se trimit valori?</a:t>
            </a:r>
            <a:r>
              <a:rPr lang="en-US" sz="2400" dirty="0"/>
              <a:t>      &lt; N</a:t>
            </a:r>
          </a:p>
        </p:txBody>
      </p:sp>
    </p:spTree>
    <p:extLst>
      <p:ext uri="{BB962C8B-B14F-4D97-AF65-F5344CB8AC3E}">
        <p14:creationId xmlns:p14="http://schemas.microsoft.com/office/powerpoint/2010/main" val="864003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5781-9D28-4558-9AEB-BB82218A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EC05-9C90-4233-A788-E6D59845F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6610D-1B1E-43ED-8F18-B9B92ED3A0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013841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7212" y="170931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Start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2D6D9-5079-499F-A2F4-A89A0BAA60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115011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7212" y="1709310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 err="1"/>
              <a:t>End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7E4A9-AD85-4A76-AB66-7915C9C0C8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88845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  <a:r>
              <a:rPr lang="ro-RO" dirty="0"/>
              <a:t> ineficient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6" name="Connector: Curved 5"/>
          <p:cNvCxnSpPr>
            <a:stCxn id="18" idx="2"/>
            <a:endCxn id="19" idx="2"/>
          </p:cNvCxnSpPr>
          <p:nvPr/>
        </p:nvCxnSpPr>
        <p:spPr>
          <a:xfrm rot="16200000" flipH="1">
            <a:off x="2375810" y="352754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/>
          <p:cNvCxnSpPr/>
          <p:nvPr/>
        </p:nvCxnSpPr>
        <p:spPr>
          <a:xfrm rot="16200000" flipH="1">
            <a:off x="2903024" y="354024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/>
          <p:nvPr/>
        </p:nvCxnSpPr>
        <p:spPr>
          <a:xfrm rot="16200000" flipH="1">
            <a:off x="3430238" y="352754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/>
          <p:cNvCxnSpPr/>
          <p:nvPr/>
        </p:nvCxnSpPr>
        <p:spPr>
          <a:xfrm rot="16200000" flipH="1">
            <a:off x="3957452" y="354659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432941" y="37277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..........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60358" y="1554801"/>
                <a:ext cx="34964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Complexitate: </a:t>
                </a:r>
                <a14:m>
                  <m:oMath xmlns:m="http://schemas.openxmlformats.org/officeDocument/2006/math">
                    <m:r>
                      <a:rPr lang="ro-RO" sz="2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358" y="1554801"/>
                <a:ext cx="3496470" cy="523220"/>
              </a:xfrm>
              <a:prstGeom prst="rect">
                <a:avLst/>
              </a:prstGeom>
              <a:blipFill>
                <a:blip r:embed="rId3"/>
                <a:stretch>
                  <a:fillRect l="-3665" t="-11628" b="-31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69B06-CAD7-4E08-90F3-A27F0523E6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14310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/>
          <p:nvPr/>
        </p:nvCxnSpPr>
        <p:spPr>
          <a:xfrm rot="16200000" flipH="1">
            <a:off x="2375810" y="352754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535790" y="1380686"/>
            <a:ext cx="5869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Fiecare element care are valoarea o copiază la poziția sa</a:t>
            </a:r>
            <a:r>
              <a:rPr lang="en-US" sz="2800" dirty="0"/>
              <a:t> + 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5409" y="216611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1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9A02BC-AF98-4AC2-9DA5-BC0876D004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648899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0" idx="2"/>
          </p:cNvCxnSpPr>
          <p:nvPr/>
        </p:nvCxnSpPr>
        <p:spPr>
          <a:xfrm rot="16200000" flipH="1">
            <a:off x="2636212" y="3267145"/>
            <a:ext cx="12700" cy="10416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1" idx="2"/>
          </p:cNvCxnSpPr>
          <p:nvPr/>
        </p:nvCxnSpPr>
        <p:spPr>
          <a:xfrm rot="16200000" flipH="1">
            <a:off x="3156681" y="3267479"/>
            <a:ext cx="546" cy="1041484"/>
          </a:xfrm>
          <a:prstGeom prst="curvedConnector3">
            <a:avLst>
              <a:gd name="adj1" fmla="val 419681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15409" y="216611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2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958955" y="4496463"/>
            <a:ext cx="481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/>
              <a:t>Aceste operații pot fi executate în paralel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74B35-F98B-41DD-912E-112682D27F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159D5-8EFB-4F0B-B588-5BFE0E58B7E8}"/>
              </a:ext>
            </a:extLst>
          </p:cNvPr>
          <p:cNvSpPr txBox="1"/>
          <p:nvPr/>
        </p:nvSpPr>
        <p:spPr>
          <a:xfrm>
            <a:off x="3535790" y="1380686"/>
            <a:ext cx="5869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Fiecare element care are valoarea o copiază la poziția sa</a:t>
            </a:r>
            <a:r>
              <a:rPr lang="en-US" sz="2800" dirty="0"/>
              <a:t> + w</a:t>
            </a:r>
          </a:p>
        </p:txBody>
      </p:sp>
    </p:spTree>
    <p:extLst>
      <p:ext uri="{BB962C8B-B14F-4D97-AF65-F5344CB8AC3E}">
        <p14:creationId xmlns:p14="http://schemas.microsoft.com/office/powerpoint/2010/main" val="2914461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4957427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36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860308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5478169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37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5339686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1579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2" idx="2"/>
          </p:cNvCxnSpPr>
          <p:nvPr/>
        </p:nvCxnSpPr>
        <p:spPr>
          <a:xfrm rot="16200000" flipH="1">
            <a:off x="3156559" y="2746798"/>
            <a:ext cx="546" cy="2082846"/>
          </a:xfrm>
          <a:prstGeom prst="curvedConnector3">
            <a:avLst>
              <a:gd name="adj1" fmla="val 6290219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3" idx="2"/>
          </p:cNvCxnSpPr>
          <p:nvPr/>
        </p:nvCxnSpPr>
        <p:spPr>
          <a:xfrm rot="16200000" flipH="1">
            <a:off x="3677331" y="2746829"/>
            <a:ext cx="546" cy="2082785"/>
          </a:xfrm>
          <a:prstGeom prst="curvedConnector3">
            <a:avLst>
              <a:gd name="adj1" fmla="val 61157692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/>
          <p:cNvCxnSpPr>
            <a:stCxn id="20" idx="2"/>
            <a:endCxn id="24" idx="2"/>
          </p:cNvCxnSpPr>
          <p:nvPr/>
        </p:nvCxnSpPr>
        <p:spPr>
          <a:xfrm rot="16200000" flipH="1">
            <a:off x="4198134" y="2746829"/>
            <a:ext cx="546" cy="2082785"/>
          </a:xfrm>
          <a:prstGeom prst="curvedConnector3">
            <a:avLst>
              <a:gd name="adj1" fmla="val 68135714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/>
          <p:cNvCxnSpPr>
            <a:stCxn id="21" idx="2"/>
            <a:endCxn id="25" idx="2"/>
          </p:cNvCxnSpPr>
          <p:nvPr/>
        </p:nvCxnSpPr>
        <p:spPr>
          <a:xfrm rot="16200000" flipH="1">
            <a:off x="4719149" y="2747041"/>
            <a:ext cx="12700" cy="2082907"/>
          </a:xfrm>
          <a:prstGeom prst="curvedConnector3">
            <a:avLst>
              <a:gd name="adj1" fmla="val 30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15409" y="216611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4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1958955" y="4496463"/>
            <a:ext cx="481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/>
              <a:t>Aceste operații pot fi executate în paralel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A1BA0-29EE-43EB-B9DC-ACC2E90A17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14FAB-96B8-4080-AA44-0048951C12FD}"/>
              </a:ext>
            </a:extLst>
          </p:cNvPr>
          <p:cNvSpPr txBox="1"/>
          <p:nvPr/>
        </p:nvSpPr>
        <p:spPr>
          <a:xfrm>
            <a:off x="3535790" y="1380686"/>
            <a:ext cx="5869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Fiecare element care are valoarea o copiază la poziția sa</a:t>
            </a:r>
            <a:r>
              <a:rPr lang="en-US" sz="2800" dirty="0"/>
              <a:t> + w</a:t>
            </a:r>
          </a:p>
        </p:txBody>
      </p:sp>
    </p:spTree>
    <p:extLst>
      <p:ext uri="{BB962C8B-B14F-4D97-AF65-F5344CB8AC3E}">
        <p14:creationId xmlns:p14="http://schemas.microsoft.com/office/powerpoint/2010/main" val="940988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6" idx="2"/>
          </p:cNvCxnSpPr>
          <p:nvPr/>
        </p:nvCxnSpPr>
        <p:spPr>
          <a:xfrm rot="16200000" flipH="1">
            <a:off x="4197800" y="1705557"/>
            <a:ext cx="1092" cy="4165875"/>
          </a:xfrm>
          <a:prstGeom prst="curvedConnector3">
            <a:avLst>
              <a:gd name="adj1" fmla="val 42840385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7" idx="2"/>
          </p:cNvCxnSpPr>
          <p:nvPr/>
        </p:nvCxnSpPr>
        <p:spPr>
          <a:xfrm rot="16200000" flipH="1">
            <a:off x="4718481" y="1705679"/>
            <a:ext cx="1092" cy="4165631"/>
          </a:xfrm>
          <a:prstGeom prst="curvedConnector3">
            <a:avLst>
              <a:gd name="adj1" fmla="val 4458489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/>
          <p:cNvCxnSpPr>
            <a:stCxn id="20" idx="2"/>
            <a:endCxn id="28" idx="2"/>
          </p:cNvCxnSpPr>
          <p:nvPr/>
        </p:nvCxnSpPr>
        <p:spPr>
          <a:xfrm rot="16200000" flipH="1">
            <a:off x="5239586" y="1705377"/>
            <a:ext cx="12700" cy="4165143"/>
          </a:xfrm>
          <a:prstGeom prst="curvedConnector3">
            <a:avLst>
              <a:gd name="adj1" fmla="val 3900008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/>
          <p:cNvCxnSpPr>
            <a:stCxn id="21" idx="2"/>
            <a:endCxn id="29" idx="2"/>
          </p:cNvCxnSpPr>
          <p:nvPr/>
        </p:nvCxnSpPr>
        <p:spPr>
          <a:xfrm rot="5400000" flipH="1" flipV="1">
            <a:off x="5760025" y="1705619"/>
            <a:ext cx="546" cy="4165204"/>
          </a:xfrm>
          <a:prstGeom prst="curvedConnector3">
            <a:avLst>
              <a:gd name="adj1" fmla="val -90714286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/>
          <p:cNvCxnSpPr>
            <a:stCxn id="22" idx="2"/>
            <a:endCxn id="30" idx="2"/>
          </p:cNvCxnSpPr>
          <p:nvPr/>
        </p:nvCxnSpPr>
        <p:spPr>
          <a:xfrm rot="5400000" flipH="1" flipV="1">
            <a:off x="6280706" y="1705497"/>
            <a:ext cx="546" cy="4165448"/>
          </a:xfrm>
          <a:prstGeom prst="curvedConnector3">
            <a:avLst>
              <a:gd name="adj1" fmla="val -97692308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/>
          <p:cNvCxnSpPr>
            <a:stCxn id="23" idx="2"/>
            <a:endCxn id="31" idx="2"/>
          </p:cNvCxnSpPr>
          <p:nvPr/>
        </p:nvCxnSpPr>
        <p:spPr>
          <a:xfrm rot="5400000" flipH="1" flipV="1">
            <a:off x="6801478" y="1705467"/>
            <a:ext cx="546" cy="4165509"/>
          </a:xfrm>
          <a:prstGeom prst="curvedConnector3">
            <a:avLst>
              <a:gd name="adj1" fmla="val -101181685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/>
          <p:cNvCxnSpPr>
            <a:stCxn id="24" idx="2"/>
            <a:endCxn id="32" idx="2"/>
          </p:cNvCxnSpPr>
          <p:nvPr/>
        </p:nvCxnSpPr>
        <p:spPr>
          <a:xfrm rot="16200000" flipH="1">
            <a:off x="7322493" y="1705801"/>
            <a:ext cx="12700" cy="4165387"/>
          </a:xfrm>
          <a:prstGeom prst="curvedConnector3">
            <a:avLst>
              <a:gd name="adj1" fmla="val 4350016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/>
          <p:cNvCxnSpPr>
            <a:stCxn id="25" idx="2"/>
            <a:endCxn id="33" idx="2"/>
          </p:cNvCxnSpPr>
          <p:nvPr/>
        </p:nvCxnSpPr>
        <p:spPr>
          <a:xfrm rot="16200000" flipH="1">
            <a:off x="7843174" y="1705923"/>
            <a:ext cx="12700" cy="4165143"/>
          </a:xfrm>
          <a:prstGeom prst="curvedConnector3">
            <a:avLst>
              <a:gd name="adj1" fmla="val 45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115409" y="216611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8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958955" y="4496463"/>
            <a:ext cx="481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/>
              <a:t>Aceste operații pot fi executate în paralel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1D9EA-9644-4FD7-848A-8578B51332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68395-59C0-43CC-9E33-EF4EC14D5735}"/>
              </a:ext>
            </a:extLst>
          </p:cNvPr>
          <p:cNvSpPr txBox="1"/>
          <p:nvPr/>
        </p:nvSpPr>
        <p:spPr>
          <a:xfrm>
            <a:off x="3535790" y="1380686"/>
            <a:ext cx="5869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Fiecare element care are valoarea o copiază la poziția sa</a:t>
            </a:r>
            <a:r>
              <a:rPr lang="en-US" sz="2800" dirty="0"/>
              <a:t> + w</a:t>
            </a:r>
          </a:p>
        </p:txBody>
      </p:sp>
    </p:spTree>
    <p:extLst>
      <p:ext uri="{BB962C8B-B14F-4D97-AF65-F5344CB8AC3E}">
        <p14:creationId xmlns:p14="http://schemas.microsoft.com/office/powerpoint/2010/main" val="2311291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BC6D4-8335-4110-8BB5-F5BB18DA76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552442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0675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1478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2281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2962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3521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4263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5066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5869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16550" y="2540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37109" y="2540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57424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78166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98969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19772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0453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1012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51206" y="25644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0" idx="2"/>
          </p:cNvCxnSpPr>
          <p:nvPr/>
        </p:nvCxnSpPr>
        <p:spPr>
          <a:xfrm rot="16200000" flipH="1">
            <a:off x="2631940" y="2540475"/>
            <a:ext cx="12700" cy="10416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1" idx="2"/>
          </p:cNvCxnSpPr>
          <p:nvPr/>
        </p:nvCxnSpPr>
        <p:spPr>
          <a:xfrm rot="16200000" flipH="1">
            <a:off x="3152409" y="2540809"/>
            <a:ext cx="546" cy="1041484"/>
          </a:xfrm>
          <a:prstGeom prst="curvedConnector3">
            <a:avLst>
              <a:gd name="adj1" fmla="val 41968132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837989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358792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879595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00276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920835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441577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962380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483183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003864" y="34208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524423" y="34208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044738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565480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086283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607086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27767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648326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238520" y="344424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89" name="Connector: Curved 88"/>
          <p:cNvCxnSpPr>
            <a:stCxn id="55" idx="2"/>
            <a:endCxn id="59" idx="2"/>
          </p:cNvCxnSpPr>
          <p:nvPr/>
        </p:nvCxnSpPr>
        <p:spPr>
          <a:xfrm rot="16200000" flipH="1">
            <a:off x="3139601" y="2899957"/>
            <a:ext cx="546" cy="2082846"/>
          </a:xfrm>
          <a:prstGeom prst="curvedConnector3">
            <a:avLst>
              <a:gd name="adj1" fmla="val 6290219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/>
          <p:cNvCxnSpPr>
            <a:stCxn id="56" idx="2"/>
            <a:endCxn id="60" idx="2"/>
          </p:cNvCxnSpPr>
          <p:nvPr/>
        </p:nvCxnSpPr>
        <p:spPr>
          <a:xfrm rot="16200000" flipH="1">
            <a:off x="3660373" y="2899988"/>
            <a:ext cx="546" cy="2082785"/>
          </a:xfrm>
          <a:prstGeom prst="curvedConnector3">
            <a:avLst>
              <a:gd name="adj1" fmla="val 6115769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Curved 90"/>
          <p:cNvCxnSpPr>
            <a:stCxn id="57" idx="2"/>
            <a:endCxn id="61" idx="2"/>
          </p:cNvCxnSpPr>
          <p:nvPr/>
        </p:nvCxnSpPr>
        <p:spPr>
          <a:xfrm rot="16200000" flipH="1">
            <a:off x="4181176" y="2899988"/>
            <a:ext cx="546" cy="2082785"/>
          </a:xfrm>
          <a:prstGeom prst="curvedConnector3">
            <a:avLst>
              <a:gd name="adj1" fmla="val 68135714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/>
          <p:cNvCxnSpPr>
            <a:stCxn id="58" idx="2"/>
            <a:endCxn id="62" idx="2"/>
          </p:cNvCxnSpPr>
          <p:nvPr/>
        </p:nvCxnSpPr>
        <p:spPr>
          <a:xfrm rot="16200000" flipH="1">
            <a:off x="4702191" y="2900200"/>
            <a:ext cx="12700" cy="2082907"/>
          </a:xfrm>
          <a:prstGeom prst="curvedConnector3">
            <a:avLst>
              <a:gd name="adj1" fmla="val 30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FC8A6-6551-4650-A6E9-DA03C6F1FB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897702B-E4AB-4DCB-8E52-43B494C3A65E}"/>
              </a:ext>
            </a:extLst>
          </p:cNvPr>
          <p:cNvSpPr/>
          <p:nvPr/>
        </p:nvSpPr>
        <p:spPr>
          <a:xfrm>
            <a:off x="1850675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F499A1B-6B9E-4950-A47E-8B220F1DC56A}"/>
              </a:ext>
            </a:extLst>
          </p:cNvPr>
          <p:cNvSpPr/>
          <p:nvPr/>
        </p:nvSpPr>
        <p:spPr>
          <a:xfrm>
            <a:off x="2371478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97F013-F5D2-48D9-95E5-558AC123367F}"/>
              </a:ext>
            </a:extLst>
          </p:cNvPr>
          <p:cNvSpPr/>
          <p:nvPr/>
        </p:nvSpPr>
        <p:spPr>
          <a:xfrm>
            <a:off x="2892281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C4E3023-924D-41FE-84A2-CC4A4273F130}"/>
              </a:ext>
            </a:extLst>
          </p:cNvPr>
          <p:cNvSpPr/>
          <p:nvPr/>
        </p:nvSpPr>
        <p:spPr>
          <a:xfrm>
            <a:off x="3412962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E1B5BC8-2500-42DE-AFF7-5C93FF92A364}"/>
              </a:ext>
            </a:extLst>
          </p:cNvPr>
          <p:cNvSpPr/>
          <p:nvPr/>
        </p:nvSpPr>
        <p:spPr>
          <a:xfrm>
            <a:off x="3933521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A5016B7-D346-49C6-9BAA-584C330652F8}"/>
              </a:ext>
            </a:extLst>
          </p:cNvPr>
          <p:cNvSpPr/>
          <p:nvPr/>
        </p:nvSpPr>
        <p:spPr>
          <a:xfrm>
            <a:off x="4454263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A37BDAB-4B6D-4128-9949-08F726575A75}"/>
              </a:ext>
            </a:extLst>
          </p:cNvPr>
          <p:cNvSpPr/>
          <p:nvPr/>
        </p:nvSpPr>
        <p:spPr>
          <a:xfrm>
            <a:off x="4975066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F181FAC-B684-4BCB-8BEE-A01894DFDB07}"/>
              </a:ext>
            </a:extLst>
          </p:cNvPr>
          <p:cNvSpPr/>
          <p:nvPr/>
        </p:nvSpPr>
        <p:spPr>
          <a:xfrm>
            <a:off x="5495869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91D8FAD-4BB2-47DD-BA6C-9FF7416AE3BE}"/>
              </a:ext>
            </a:extLst>
          </p:cNvPr>
          <p:cNvSpPr/>
          <p:nvPr/>
        </p:nvSpPr>
        <p:spPr>
          <a:xfrm>
            <a:off x="6016550" y="164940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C09C26-448A-44F0-B70D-8F9989FE4FF0}"/>
              </a:ext>
            </a:extLst>
          </p:cNvPr>
          <p:cNvSpPr/>
          <p:nvPr/>
        </p:nvSpPr>
        <p:spPr>
          <a:xfrm>
            <a:off x="6537109" y="164940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12F25A-1679-4B69-94A4-B2335B9971DD}"/>
              </a:ext>
            </a:extLst>
          </p:cNvPr>
          <p:cNvSpPr/>
          <p:nvPr/>
        </p:nvSpPr>
        <p:spPr>
          <a:xfrm>
            <a:off x="7057424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6E24074-AF96-4A59-B711-0C87A674AFB6}"/>
              </a:ext>
            </a:extLst>
          </p:cNvPr>
          <p:cNvSpPr/>
          <p:nvPr/>
        </p:nvSpPr>
        <p:spPr>
          <a:xfrm>
            <a:off x="7578166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F9F8FCB-F610-42ED-A6C6-C943B7BFAA7E}"/>
              </a:ext>
            </a:extLst>
          </p:cNvPr>
          <p:cNvSpPr/>
          <p:nvPr/>
        </p:nvSpPr>
        <p:spPr>
          <a:xfrm>
            <a:off x="8098969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DB6A7D-7056-4B57-A81A-ECDD5545C76C}"/>
              </a:ext>
            </a:extLst>
          </p:cNvPr>
          <p:cNvSpPr/>
          <p:nvPr/>
        </p:nvSpPr>
        <p:spPr>
          <a:xfrm>
            <a:off x="8619772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7C06FD8-8D87-4457-B925-86E369B5B075}"/>
              </a:ext>
            </a:extLst>
          </p:cNvPr>
          <p:cNvSpPr/>
          <p:nvPr/>
        </p:nvSpPr>
        <p:spPr>
          <a:xfrm>
            <a:off x="9140453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54CD8BB-3D42-40C9-AF16-6B68D8401686}"/>
              </a:ext>
            </a:extLst>
          </p:cNvPr>
          <p:cNvSpPr/>
          <p:nvPr/>
        </p:nvSpPr>
        <p:spPr>
          <a:xfrm>
            <a:off x="9661012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66C739-E5D3-4D9F-9269-508A41832D35}"/>
              </a:ext>
            </a:extLst>
          </p:cNvPr>
          <p:cNvSpPr txBox="1"/>
          <p:nvPr/>
        </p:nvSpPr>
        <p:spPr>
          <a:xfrm>
            <a:off x="1954683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200977E-BD84-468C-9EF1-C9E500FA1C9A}"/>
              </a:ext>
            </a:extLst>
          </p:cNvPr>
          <p:cNvSpPr txBox="1"/>
          <p:nvPr/>
        </p:nvSpPr>
        <p:spPr>
          <a:xfrm>
            <a:off x="2475486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E75903F-EF82-4256-9557-0419002BE08A}"/>
              </a:ext>
            </a:extLst>
          </p:cNvPr>
          <p:cNvSpPr txBox="1"/>
          <p:nvPr/>
        </p:nvSpPr>
        <p:spPr>
          <a:xfrm>
            <a:off x="2996289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8F82359-CBA5-4FA4-9702-09153571BEE1}"/>
              </a:ext>
            </a:extLst>
          </p:cNvPr>
          <p:cNvSpPr txBox="1"/>
          <p:nvPr/>
        </p:nvSpPr>
        <p:spPr>
          <a:xfrm>
            <a:off x="3516970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0BC02CB-BE7A-453D-BB0B-B360ADD564FB}"/>
              </a:ext>
            </a:extLst>
          </p:cNvPr>
          <p:cNvSpPr txBox="1"/>
          <p:nvPr/>
        </p:nvSpPr>
        <p:spPr>
          <a:xfrm>
            <a:off x="4037529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01F830F-E8D0-4E07-8FF6-9840E7228AC1}"/>
              </a:ext>
            </a:extLst>
          </p:cNvPr>
          <p:cNvSpPr txBox="1"/>
          <p:nvPr/>
        </p:nvSpPr>
        <p:spPr>
          <a:xfrm>
            <a:off x="4558088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8ECB24-AA04-4BBD-A822-125E9634AC72}"/>
              </a:ext>
            </a:extLst>
          </p:cNvPr>
          <p:cNvSpPr txBox="1"/>
          <p:nvPr/>
        </p:nvSpPr>
        <p:spPr>
          <a:xfrm>
            <a:off x="5079074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3AF6840-81D2-4C31-AA16-F8628629C76B}"/>
              </a:ext>
            </a:extLst>
          </p:cNvPr>
          <p:cNvSpPr txBox="1"/>
          <p:nvPr/>
        </p:nvSpPr>
        <p:spPr>
          <a:xfrm>
            <a:off x="5599877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EEB4514-14C3-41A2-8223-4D6A6F05CBE9}"/>
              </a:ext>
            </a:extLst>
          </p:cNvPr>
          <p:cNvSpPr txBox="1"/>
          <p:nvPr/>
        </p:nvSpPr>
        <p:spPr>
          <a:xfrm>
            <a:off x="6120558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AD64C61-1556-4E79-BE9D-775EFDA4EFD4}"/>
              </a:ext>
            </a:extLst>
          </p:cNvPr>
          <p:cNvSpPr txBox="1"/>
          <p:nvPr/>
        </p:nvSpPr>
        <p:spPr>
          <a:xfrm>
            <a:off x="6641239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FDAD831-4C0E-4F2A-B17C-DE4DC75C042F}"/>
              </a:ext>
            </a:extLst>
          </p:cNvPr>
          <p:cNvSpPr txBox="1"/>
          <p:nvPr/>
        </p:nvSpPr>
        <p:spPr>
          <a:xfrm>
            <a:off x="7097312" y="11442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7007828-D550-4502-A4DA-B29D002596A5}"/>
              </a:ext>
            </a:extLst>
          </p:cNvPr>
          <p:cNvSpPr txBox="1"/>
          <p:nvPr/>
        </p:nvSpPr>
        <p:spPr>
          <a:xfrm>
            <a:off x="7626614" y="1144258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34411B2-E72F-44B1-B7CC-28157C7277F4}"/>
              </a:ext>
            </a:extLst>
          </p:cNvPr>
          <p:cNvSpPr txBox="1"/>
          <p:nvPr/>
        </p:nvSpPr>
        <p:spPr>
          <a:xfrm>
            <a:off x="8138795" y="11442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482EE2B-A676-412C-9FBE-8A40B007A91E}"/>
              </a:ext>
            </a:extLst>
          </p:cNvPr>
          <p:cNvSpPr txBox="1"/>
          <p:nvPr/>
        </p:nvSpPr>
        <p:spPr>
          <a:xfrm>
            <a:off x="8659660" y="11442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D8F5217-3E6E-4FF3-9B49-E1593D947A15}"/>
              </a:ext>
            </a:extLst>
          </p:cNvPr>
          <p:cNvSpPr txBox="1"/>
          <p:nvPr/>
        </p:nvSpPr>
        <p:spPr>
          <a:xfrm>
            <a:off x="9180341" y="11442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E5FE957-AC73-4AED-8D1D-1C53DD0274F2}"/>
              </a:ext>
            </a:extLst>
          </p:cNvPr>
          <p:cNvSpPr txBox="1"/>
          <p:nvPr/>
        </p:nvSpPr>
        <p:spPr>
          <a:xfrm>
            <a:off x="9701022" y="11442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4BB671F-3A05-41F4-AE1A-8F7FDA92AB98}"/>
              </a:ext>
            </a:extLst>
          </p:cNvPr>
          <p:cNvSpPr txBox="1"/>
          <p:nvPr/>
        </p:nvSpPr>
        <p:spPr>
          <a:xfrm>
            <a:off x="10065250" y="10722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618B600-6FBD-4725-962D-70C771A3D33C}"/>
              </a:ext>
            </a:extLst>
          </p:cNvPr>
          <p:cNvSpPr txBox="1"/>
          <p:nvPr/>
        </p:nvSpPr>
        <p:spPr>
          <a:xfrm>
            <a:off x="10251206" y="167284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137" name="Connector: Curved 136">
            <a:extLst>
              <a:ext uri="{FF2B5EF4-FFF2-40B4-BE49-F238E27FC236}">
                <a16:creationId xmlns:a16="http://schemas.microsoft.com/office/drawing/2014/main" id="{60EC5581-A303-42DB-9906-058CADAA96FF}"/>
              </a:ext>
            </a:extLst>
          </p:cNvPr>
          <p:cNvCxnSpPr/>
          <p:nvPr/>
        </p:nvCxnSpPr>
        <p:spPr>
          <a:xfrm rot="16200000" flipH="1">
            <a:off x="2371538" y="190930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913CA38-9284-48C9-B446-36F5B3CA0A58}"/>
              </a:ext>
            </a:extLst>
          </p:cNvPr>
          <p:cNvSpPr/>
          <p:nvPr/>
        </p:nvSpPr>
        <p:spPr>
          <a:xfrm>
            <a:off x="1837867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1561B3E-6142-4B96-972F-E97D183A1337}"/>
              </a:ext>
            </a:extLst>
          </p:cNvPr>
          <p:cNvSpPr/>
          <p:nvPr/>
        </p:nvSpPr>
        <p:spPr>
          <a:xfrm>
            <a:off x="2358670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BB4EFF2-4641-47F1-BA37-5963B2486D0D}"/>
              </a:ext>
            </a:extLst>
          </p:cNvPr>
          <p:cNvSpPr/>
          <p:nvPr/>
        </p:nvSpPr>
        <p:spPr>
          <a:xfrm>
            <a:off x="2879473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607D677-7DD8-4610-B45A-E469E548D930}"/>
              </a:ext>
            </a:extLst>
          </p:cNvPr>
          <p:cNvSpPr/>
          <p:nvPr/>
        </p:nvSpPr>
        <p:spPr>
          <a:xfrm>
            <a:off x="3400154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D460456-4526-4386-9838-CD8012A0977B}"/>
              </a:ext>
            </a:extLst>
          </p:cNvPr>
          <p:cNvSpPr/>
          <p:nvPr/>
        </p:nvSpPr>
        <p:spPr>
          <a:xfrm>
            <a:off x="3920713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3C273EA-33DC-452B-9981-B5D95C99C8DE}"/>
              </a:ext>
            </a:extLst>
          </p:cNvPr>
          <p:cNvSpPr/>
          <p:nvPr/>
        </p:nvSpPr>
        <p:spPr>
          <a:xfrm>
            <a:off x="4441455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91BBF73-70BF-4082-AA38-F61E24BC4EA9}"/>
              </a:ext>
            </a:extLst>
          </p:cNvPr>
          <p:cNvSpPr/>
          <p:nvPr/>
        </p:nvSpPr>
        <p:spPr>
          <a:xfrm>
            <a:off x="4962258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89D259B-2360-491D-952E-BDA525F19EDB}"/>
              </a:ext>
            </a:extLst>
          </p:cNvPr>
          <p:cNvSpPr/>
          <p:nvPr/>
        </p:nvSpPr>
        <p:spPr>
          <a:xfrm>
            <a:off x="5483061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D987753-A2A8-4B9A-A6A4-51631CADC95A}"/>
              </a:ext>
            </a:extLst>
          </p:cNvPr>
          <p:cNvSpPr/>
          <p:nvPr/>
        </p:nvSpPr>
        <p:spPr>
          <a:xfrm>
            <a:off x="6003742" y="43958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B3A13B-1321-4440-8153-505792DDBFD3}"/>
              </a:ext>
            </a:extLst>
          </p:cNvPr>
          <p:cNvSpPr/>
          <p:nvPr/>
        </p:nvSpPr>
        <p:spPr>
          <a:xfrm>
            <a:off x="6524301" y="43958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8D17FA7-5A3D-448F-925B-9EC36501B4EB}"/>
              </a:ext>
            </a:extLst>
          </p:cNvPr>
          <p:cNvSpPr/>
          <p:nvPr/>
        </p:nvSpPr>
        <p:spPr>
          <a:xfrm>
            <a:off x="7044616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8C77D14-CF0E-49E6-B23F-7BBF590270F7}"/>
              </a:ext>
            </a:extLst>
          </p:cNvPr>
          <p:cNvSpPr/>
          <p:nvPr/>
        </p:nvSpPr>
        <p:spPr>
          <a:xfrm>
            <a:off x="7565358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614734D-1B50-45D6-94B5-9117F00B2DAD}"/>
              </a:ext>
            </a:extLst>
          </p:cNvPr>
          <p:cNvSpPr/>
          <p:nvPr/>
        </p:nvSpPr>
        <p:spPr>
          <a:xfrm>
            <a:off x="8086161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AACBE27-3A2B-46B2-AD99-695F461ABCD6}"/>
              </a:ext>
            </a:extLst>
          </p:cNvPr>
          <p:cNvSpPr/>
          <p:nvPr/>
        </p:nvSpPr>
        <p:spPr>
          <a:xfrm>
            <a:off x="8606964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EAF7BB5-0B38-44A0-A5E7-EB140A91524B}"/>
              </a:ext>
            </a:extLst>
          </p:cNvPr>
          <p:cNvSpPr/>
          <p:nvPr/>
        </p:nvSpPr>
        <p:spPr>
          <a:xfrm>
            <a:off x="9127645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9EDE3D7-D147-40CA-8AFC-25C5089E625E}"/>
              </a:ext>
            </a:extLst>
          </p:cNvPr>
          <p:cNvSpPr/>
          <p:nvPr/>
        </p:nvSpPr>
        <p:spPr>
          <a:xfrm>
            <a:off x="9648204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D9DFAAA-F4A9-41FE-AEC8-1D34D17FB065}"/>
              </a:ext>
            </a:extLst>
          </p:cNvPr>
          <p:cNvSpPr txBox="1"/>
          <p:nvPr/>
        </p:nvSpPr>
        <p:spPr>
          <a:xfrm>
            <a:off x="10238398" y="441924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155" name="Connector: Curved 154">
            <a:extLst>
              <a:ext uri="{FF2B5EF4-FFF2-40B4-BE49-F238E27FC236}">
                <a16:creationId xmlns:a16="http://schemas.microsoft.com/office/drawing/2014/main" id="{3D3A988D-084D-44CA-A854-59F1B1D68119}"/>
              </a:ext>
            </a:extLst>
          </p:cNvPr>
          <p:cNvCxnSpPr>
            <a:stCxn id="138" idx="2"/>
            <a:endCxn id="146" idx="2"/>
          </p:cNvCxnSpPr>
          <p:nvPr/>
        </p:nvCxnSpPr>
        <p:spPr>
          <a:xfrm rot="16200000" flipH="1">
            <a:off x="4180720" y="2833707"/>
            <a:ext cx="1092" cy="4165875"/>
          </a:xfrm>
          <a:prstGeom prst="curvedConnector3">
            <a:avLst>
              <a:gd name="adj1" fmla="val 42840385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56E18B09-BC5E-42D6-9631-9CFF3D1BAF86}"/>
              </a:ext>
            </a:extLst>
          </p:cNvPr>
          <p:cNvCxnSpPr>
            <a:stCxn id="139" idx="2"/>
            <a:endCxn id="147" idx="2"/>
          </p:cNvCxnSpPr>
          <p:nvPr/>
        </p:nvCxnSpPr>
        <p:spPr>
          <a:xfrm rot="16200000" flipH="1">
            <a:off x="4701401" y="2833829"/>
            <a:ext cx="1092" cy="4165631"/>
          </a:xfrm>
          <a:prstGeom prst="curvedConnector3">
            <a:avLst>
              <a:gd name="adj1" fmla="val 4458489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B0ECD9E2-5CA8-4FC9-AABA-4A1BA623DEE4}"/>
              </a:ext>
            </a:extLst>
          </p:cNvPr>
          <p:cNvCxnSpPr>
            <a:stCxn id="140" idx="2"/>
            <a:endCxn id="148" idx="2"/>
          </p:cNvCxnSpPr>
          <p:nvPr/>
        </p:nvCxnSpPr>
        <p:spPr>
          <a:xfrm rot="16200000" flipH="1">
            <a:off x="5222506" y="2833527"/>
            <a:ext cx="12700" cy="4165143"/>
          </a:xfrm>
          <a:prstGeom prst="curvedConnector3">
            <a:avLst>
              <a:gd name="adj1" fmla="val 3900008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Curved 157">
            <a:extLst>
              <a:ext uri="{FF2B5EF4-FFF2-40B4-BE49-F238E27FC236}">
                <a16:creationId xmlns:a16="http://schemas.microsoft.com/office/drawing/2014/main" id="{9A0A2CDC-CAC3-4000-B8C6-80CB5B6EE2CB}"/>
              </a:ext>
            </a:extLst>
          </p:cNvPr>
          <p:cNvCxnSpPr>
            <a:stCxn id="141" idx="2"/>
            <a:endCxn id="149" idx="2"/>
          </p:cNvCxnSpPr>
          <p:nvPr/>
        </p:nvCxnSpPr>
        <p:spPr>
          <a:xfrm rot="5400000" flipH="1" flipV="1">
            <a:off x="5742945" y="2833769"/>
            <a:ext cx="546" cy="4165204"/>
          </a:xfrm>
          <a:prstGeom prst="curvedConnector3">
            <a:avLst>
              <a:gd name="adj1" fmla="val -90714286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Curved 158">
            <a:extLst>
              <a:ext uri="{FF2B5EF4-FFF2-40B4-BE49-F238E27FC236}">
                <a16:creationId xmlns:a16="http://schemas.microsoft.com/office/drawing/2014/main" id="{4FC36E67-43D2-41F9-9966-3215E83A0310}"/>
              </a:ext>
            </a:extLst>
          </p:cNvPr>
          <p:cNvCxnSpPr>
            <a:stCxn id="142" idx="2"/>
            <a:endCxn id="150" idx="2"/>
          </p:cNvCxnSpPr>
          <p:nvPr/>
        </p:nvCxnSpPr>
        <p:spPr>
          <a:xfrm rot="5400000" flipH="1" flipV="1">
            <a:off x="6263626" y="2833647"/>
            <a:ext cx="546" cy="4165448"/>
          </a:xfrm>
          <a:prstGeom prst="curvedConnector3">
            <a:avLst>
              <a:gd name="adj1" fmla="val -97692308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DC5E602C-B32F-4D8E-B5E6-810202081202}"/>
              </a:ext>
            </a:extLst>
          </p:cNvPr>
          <p:cNvCxnSpPr>
            <a:stCxn id="143" idx="2"/>
            <a:endCxn id="151" idx="2"/>
          </p:cNvCxnSpPr>
          <p:nvPr/>
        </p:nvCxnSpPr>
        <p:spPr>
          <a:xfrm rot="5400000" flipH="1" flipV="1">
            <a:off x="6784398" y="2833617"/>
            <a:ext cx="546" cy="4165509"/>
          </a:xfrm>
          <a:prstGeom prst="curvedConnector3">
            <a:avLst>
              <a:gd name="adj1" fmla="val -101181685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91BB85CD-604C-471A-824E-6F7DBBA9E541}"/>
              </a:ext>
            </a:extLst>
          </p:cNvPr>
          <p:cNvCxnSpPr>
            <a:stCxn id="144" idx="2"/>
            <a:endCxn id="152" idx="2"/>
          </p:cNvCxnSpPr>
          <p:nvPr/>
        </p:nvCxnSpPr>
        <p:spPr>
          <a:xfrm rot="16200000" flipH="1">
            <a:off x="7305413" y="2833951"/>
            <a:ext cx="12700" cy="4165387"/>
          </a:xfrm>
          <a:prstGeom prst="curvedConnector3">
            <a:avLst>
              <a:gd name="adj1" fmla="val 4350016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35EEB883-1D8F-4A2F-AA13-CC9C65061458}"/>
              </a:ext>
            </a:extLst>
          </p:cNvPr>
          <p:cNvCxnSpPr>
            <a:stCxn id="145" idx="2"/>
            <a:endCxn id="153" idx="2"/>
          </p:cNvCxnSpPr>
          <p:nvPr/>
        </p:nvCxnSpPr>
        <p:spPr>
          <a:xfrm rot="16200000" flipH="1">
            <a:off x="7826094" y="2834073"/>
            <a:ext cx="12700" cy="4165143"/>
          </a:xfrm>
          <a:prstGeom prst="curvedConnector3">
            <a:avLst>
              <a:gd name="adj1" fmla="val 45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F89D651-85B0-41D0-8BF5-E2052F65073C}"/>
              </a:ext>
            </a:extLst>
          </p:cNvPr>
          <p:cNvSpPr/>
          <p:nvPr/>
        </p:nvSpPr>
        <p:spPr>
          <a:xfrm>
            <a:off x="1850675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C7D92-2A21-41AD-ADF3-61230A1C9B8B}"/>
              </a:ext>
            </a:extLst>
          </p:cNvPr>
          <p:cNvSpPr/>
          <p:nvPr/>
        </p:nvSpPr>
        <p:spPr>
          <a:xfrm>
            <a:off x="2371478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197AB-3D42-4110-B469-CFF2670B361B}"/>
              </a:ext>
            </a:extLst>
          </p:cNvPr>
          <p:cNvSpPr/>
          <p:nvPr/>
        </p:nvSpPr>
        <p:spPr>
          <a:xfrm>
            <a:off x="2892281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A7C27-7BC6-4083-B672-1F7A239C1ED1}"/>
              </a:ext>
            </a:extLst>
          </p:cNvPr>
          <p:cNvSpPr/>
          <p:nvPr/>
        </p:nvSpPr>
        <p:spPr>
          <a:xfrm>
            <a:off x="3412962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E9D26-2E74-4CD3-9726-50D84B48B56F}"/>
              </a:ext>
            </a:extLst>
          </p:cNvPr>
          <p:cNvSpPr/>
          <p:nvPr/>
        </p:nvSpPr>
        <p:spPr>
          <a:xfrm>
            <a:off x="3933521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0759F7-3803-4EBD-82CF-4AD9528DBC7B}"/>
              </a:ext>
            </a:extLst>
          </p:cNvPr>
          <p:cNvSpPr/>
          <p:nvPr/>
        </p:nvSpPr>
        <p:spPr>
          <a:xfrm>
            <a:off x="4454263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E44B5-F36A-4D1A-AB16-410AC1DC5255}"/>
              </a:ext>
            </a:extLst>
          </p:cNvPr>
          <p:cNvSpPr/>
          <p:nvPr/>
        </p:nvSpPr>
        <p:spPr>
          <a:xfrm>
            <a:off x="4975066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E2C6B-7042-42CC-9011-CFADEDD64444}"/>
              </a:ext>
            </a:extLst>
          </p:cNvPr>
          <p:cNvSpPr/>
          <p:nvPr/>
        </p:nvSpPr>
        <p:spPr>
          <a:xfrm>
            <a:off x="5495869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36EE4-E78C-4B78-9EDB-DAFE33E7846F}"/>
              </a:ext>
            </a:extLst>
          </p:cNvPr>
          <p:cNvSpPr/>
          <p:nvPr/>
        </p:nvSpPr>
        <p:spPr>
          <a:xfrm>
            <a:off x="6016550" y="56605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13748F-26A9-4714-84BF-AB71494DBE54}"/>
              </a:ext>
            </a:extLst>
          </p:cNvPr>
          <p:cNvSpPr/>
          <p:nvPr/>
        </p:nvSpPr>
        <p:spPr>
          <a:xfrm>
            <a:off x="6537109" y="56605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0BD36-BDC0-4713-AF9C-253FCD14901F}"/>
              </a:ext>
            </a:extLst>
          </p:cNvPr>
          <p:cNvSpPr/>
          <p:nvPr/>
        </p:nvSpPr>
        <p:spPr>
          <a:xfrm>
            <a:off x="7057424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BF1AB7-0EC1-4BE0-99C7-6AAAB195D937}"/>
              </a:ext>
            </a:extLst>
          </p:cNvPr>
          <p:cNvSpPr/>
          <p:nvPr/>
        </p:nvSpPr>
        <p:spPr>
          <a:xfrm>
            <a:off x="7578166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6950C6-1208-43A5-B309-14F00DC76AF1}"/>
              </a:ext>
            </a:extLst>
          </p:cNvPr>
          <p:cNvSpPr/>
          <p:nvPr/>
        </p:nvSpPr>
        <p:spPr>
          <a:xfrm>
            <a:off x="8098969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8F3EB2-7AFF-403A-B976-91D32731933D}"/>
              </a:ext>
            </a:extLst>
          </p:cNvPr>
          <p:cNvSpPr/>
          <p:nvPr/>
        </p:nvSpPr>
        <p:spPr>
          <a:xfrm>
            <a:off x="8619772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BA57D12-8831-4B7A-9D35-356E43D83392}"/>
              </a:ext>
            </a:extLst>
          </p:cNvPr>
          <p:cNvSpPr/>
          <p:nvPr/>
        </p:nvSpPr>
        <p:spPr>
          <a:xfrm>
            <a:off x="9140453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8033040-6EB6-4A0D-A4EF-276E0458896C}"/>
              </a:ext>
            </a:extLst>
          </p:cNvPr>
          <p:cNvSpPr/>
          <p:nvPr/>
        </p:nvSpPr>
        <p:spPr>
          <a:xfrm>
            <a:off x="9661012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9C3CE4B-74DE-4CE6-B806-ACD8B848CE62}"/>
              </a:ext>
            </a:extLst>
          </p:cNvPr>
          <p:cNvSpPr txBox="1"/>
          <p:nvPr/>
        </p:nvSpPr>
        <p:spPr>
          <a:xfrm>
            <a:off x="1503528" y="227108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BC176E5-AC85-4E21-8EF5-5CFCAB3E9602}"/>
              </a:ext>
            </a:extLst>
          </p:cNvPr>
          <p:cNvSpPr txBox="1"/>
          <p:nvPr/>
        </p:nvSpPr>
        <p:spPr>
          <a:xfrm>
            <a:off x="1509758" y="305492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20D89F48-F1B5-4C88-A0C6-B0F57DC6C768}"/>
              </a:ext>
            </a:extLst>
          </p:cNvPr>
          <p:cNvSpPr txBox="1"/>
          <p:nvPr/>
        </p:nvSpPr>
        <p:spPr>
          <a:xfrm>
            <a:off x="1533646" y="40079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BF5C1B5-C455-4076-BB7B-885F831A0D64}"/>
              </a:ext>
            </a:extLst>
          </p:cNvPr>
          <p:cNvSpPr txBox="1"/>
          <p:nvPr/>
        </p:nvSpPr>
        <p:spPr>
          <a:xfrm>
            <a:off x="1481018" y="1987658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0B007D9-C22B-45D0-BAC8-046C996C7137}"/>
              </a:ext>
            </a:extLst>
          </p:cNvPr>
          <p:cNvSpPr txBox="1"/>
          <p:nvPr/>
        </p:nvSpPr>
        <p:spPr>
          <a:xfrm>
            <a:off x="1533495" y="5065632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53983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762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565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368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049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608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350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153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9956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637" y="2237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196" y="2237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511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253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056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3859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540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099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770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573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37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057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61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175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161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3964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645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32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399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701" y="1732776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2882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747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428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109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337" y="16607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293" y="22613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0" idx="2"/>
          </p:cNvCxnSpPr>
          <p:nvPr/>
        </p:nvCxnSpPr>
        <p:spPr>
          <a:xfrm rot="16200000" flipH="1">
            <a:off x="2636027" y="2237419"/>
            <a:ext cx="12700" cy="10416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1" idx="2"/>
          </p:cNvCxnSpPr>
          <p:nvPr/>
        </p:nvCxnSpPr>
        <p:spPr>
          <a:xfrm rot="16200000" flipH="1">
            <a:off x="3156496" y="2237753"/>
            <a:ext cx="546" cy="1041484"/>
          </a:xfrm>
          <a:prstGeom prst="curvedConnector3">
            <a:avLst>
              <a:gd name="adj1" fmla="val 41968132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15224" y="113638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2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967899" y="3492416"/>
            <a:ext cx="5254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/>
              <a:t>Aceste operații </a:t>
            </a:r>
            <a:r>
              <a:rPr lang="ro-RO" sz="2000" b="1" dirty="0"/>
              <a:t>NU</a:t>
            </a:r>
            <a:r>
              <a:rPr lang="ro-RO" sz="2000" dirty="0"/>
              <a:t> pot fi executate în paralel</a:t>
            </a:r>
            <a:endParaRPr lang="en-US" sz="2000" dirty="0"/>
          </a:p>
        </p:txBody>
      </p:sp>
      <p:sp>
        <p:nvSpPr>
          <p:cNvPr id="55" name="Rectangle 54"/>
          <p:cNvSpPr/>
          <p:nvPr/>
        </p:nvSpPr>
        <p:spPr>
          <a:xfrm>
            <a:off x="1815057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335860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856663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377344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7903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418645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939448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460251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80932" y="54220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501491" y="54220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021806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542548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063351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584154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04835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625394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19065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439868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96067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481352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00191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522470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043456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564259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084940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60562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061694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590996" y="4916938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103177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624042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9144723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665404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0029632" y="484493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0215588" y="544552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89" name="Connector: Curved 88"/>
          <p:cNvCxnSpPr>
            <a:stCxn id="55" idx="2"/>
            <a:endCxn id="59" idx="2"/>
          </p:cNvCxnSpPr>
          <p:nvPr/>
        </p:nvCxnSpPr>
        <p:spPr>
          <a:xfrm rot="16200000" flipH="1">
            <a:off x="3116669" y="4901234"/>
            <a:ext cx="546" cy="2082846"/>
          </a:xfrm>
          <a:prstGeom prst="curvedConnector3">
            <a:avLst>
              <a:gd name="adj1" fmla="val 6290219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/>
          <p:cNvCxnSpPr>
            <a:stCxn id="56" idx="2"/>
            <a:endCxn id="60" idx="2"/>
          </p:cNvCxnSpPr>
          <p:nvPr/>
        </p:nvCxnSpPr>
        <p:spPr>
          <a:xfrm rot="16200000" flipH="1">
            <a:off x="3637441" y="4901265"/>
            <a:ext cx="546" cy="2082785"/>
          </a:xfrm>
          <a:prstGeom prst="curvedConnector3">
            <a:avLst>
              <a:gd name="adj1" fmla="val 6115769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Curved 90"/>
          <p:cNvCxnSpPr>
            <a:stCxn id="57" idx="2"/>
            <a:endCxn id="61" idx="2"/>
          </p:cNvCxnSpPr>
          <p:nvPr/>
        </p:nvCxnSpPr>
        <p:spPr>
          <a:xfrm rot="16200000" flipH="1">
            <a:off x="4158244" y="4901265"/>
            <a:ext cx="546" cy="2082785"/>
          </a:xfrm>
          <a:prstGeom prst="curvedConnector3">
            <a:avLst>
              <a:gd name="adj1" fmla="val 68135714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/>
          <p:cNvCxnSpPr>
            <a:stCxn id="58" idx="2"/>
            <a:endCxn id="62" idx="2"/>
          </p:cNvCxnSpPr>
          <p:nvPr/>
        </p:nvCxnSpPr>
        <p:spPr>
          <a:xfrm rot="16200000" flipH="1">
            <a:off x="4679259" y="4901477"/>
            <a:ext cx="12700" cy="2082907"/>
          </a:xfrm>
          <a:prstGeom prst="curvedConnector3">
            <a:avLst>
              <a:gd name="adj1" fmla="val 30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075519" y="4320550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4</a:t>
            </a:r>
            <a:endParaRPr lang="en-US" sz="24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001911" y="3064394"/>
            <a:ext cx="560264" cy="42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0" idx="2"/>
          </p:cNvCxnSpPr>
          <p:nvPr/>
        </p:nvCxnSpPr>
        <p:spPr>
          <a:xfrm>
            <a:off x="4595382" y="3892526"/>
            <a:ext cx="239995" cy="204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D85AB-DE2A-4E33-876B-BB77FD466D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88019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762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565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368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049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608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350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153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9956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637" y="2237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196" y="2237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511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253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056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3859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540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099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770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573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37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057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61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175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161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3964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645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32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399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701" y="1732776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2882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747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428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109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337" y="16607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293" y="22613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0" idx="2"/>
          </p:cNvCxnSpPr>
          <p:nvPr/>
        </p:nvCxnSpPr>
        <p:spPr>
          <a:xfrm rot="16200000" flipH="1">
            <a:off x="2636027" y="2237419"/>
            <a:ext cx="12700" cy="10416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1" idx="2"/>
          </p:cNvCxnSpPr>
          <p:nvPr/>
        </p:nvCxnSpPr>
        <p:spPr>
          <a:xfrm rot="16200000" flipH="1">
            <a:off x="3156496" y="2237753"/>
            <a:ext cx="546" cy="1041484"/>
          </a:xfrm>
          <a:prstGeom prst="curvedConnector3">
            <a:avLst>
              <a:gd name="adj1" fmla="val 41968132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15224" y="113638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2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815057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335860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856663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377344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7903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418645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939448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460251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80932" y="54220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501491" y="54220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021806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542548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063351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584154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04835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625394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19065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439868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96067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481352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00191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522470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043456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564259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084940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60562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061694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590996" y="4916938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103177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624042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9144723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665404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0029632" y="484493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0215588" y="544552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89" name="Connector: Curved 88"/>
          <p:cNvCxnSpPr>
            <a:stCxn id="55" idx="2"/>
            <a:endCxn id="59" idx="2"/>
          </p:cNvCxnSpPr>
          <p:nvPr/>
        </p:nvCxnSpPr>
        <p:spPr>
          <a:xfrm rot="16200000" flipH="1">
            <a:off x="3116669" y="4901234"/>
            <a:ext cx="546" cy="2082846"/>
          </a:xfrm>
          <a:prstGeom prst="curvedConnector3">
            <a:avLst>
              <a:gd name="adj1" fmla="val 6290219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/>
          <p:cNvCxnSpPr>
            <a:stCxn id="56" idx="2"/>
            <a:endCxn id="60" idx="2"/>
          </p:cNvCxnSpPr>
          <p:nvPr/>
        </p:nvCxnSpPr>
        <p:spPr>
          <a:xfrm rot="16200000" flipH="1">
            <a:off x="3637441" y="4901265"/>
            <a:ext cx="546" cy="2082785"/>
          </a:xfrm>
          <a:prstGeom prst="curvedConnector3">
            <a:avLst>
              <a:gd name="adj1" fmla="val 6115769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Curved 90"/>
          <p:cNvCxnSpPr>
            <a:stCxn id="57" idx="2"/>
            <a:endCxn id="61" idx="2"/>
          </p:cNvCxnSpPr>
          <p:nvPr/>
        </p:nvCxnSpPr>
        <p:spPr>
          <a:xfrm rot="16200000" flipH="1">
            <a:off x="4158244" y="4901265"/>
            <a:ext cx="546" cy="2082785"/>
          </a:xfrm>
          <a:prstGeom prst="curvedConnector3">
            <a:avLst>
              <a:gd name="adj1" fmla="val 68135714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/>
          <p:cNvCxnSpPr>
            <a:stCxn id="58" idx="2"/>
            <a:endCxn id="62" idx="2"/>
          </p:cNvCxnSpPr>
          <p:nvPr/>
        </p:nvCxnSpPr>
        <p:spPr>
          <a:xfrm rot="16200000" flipH="1">
            <a:off x="4679259" y="4901477"/>
            <a:ext cx="12700" cy="2082907"/>
          </a:xfrm>
          <a:prstGeom prst="curvedConnector3">
            <a:avLst>
              <a:gd name="adj1" fmla="val 30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075519" y="4320550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4</a:t>
            </a:r>
            <a:endParaRPr lang="en-US" sz="2400" dirty="0"/>
          </a:p>
        </p:txBody>
      </p:sp>
      <p:sp>
        <p:nvSpPr>
          <p:cNvPr id="95" name="Parallelogram 94"/>
          <p:cNvSpPr/>
          <p:nvPr/>
        </p:nvSpPr>
        <p:spPr>
          <a:xfrm>
            <a:off x="3969715" y="363444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arallelogram 95"/>
          <p:cNvSpPr/>
          <p:nvPr/>
        </p:nvSpPr>
        <p:spPr>
          <a:xfrm>
            <a:off x="4418236" y="363569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Parallelogram 96"/>
          <p:cNvSpPr/>
          <p:nvPr/>
        </p:nvSpPr>
        <p:spPr>
          <a:xfrm>
            <a:off x="4866757" y="363444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/>
          <p:cNvSpPr/>
          <p:nvPr/>
        </p:nvSpPr>
        <p:spPr>
          <a:xfrm>
            <a:off x="5315278" y="363183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Parallelogram 98"/>
          <p:cNvSpPr/>
          <p:nvPr/>
        </p:nvSpPr>
        <p:spPr>
          <a:xfrm>
            <a:off x="5764723" y="363830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Parallelogram 99"/>
          <p:cNvSpPr/>
          <p:nvPr/>
        </p:nvSpPr>
        <p:spPr>
          <a:xfrm>
            <a:off x="6213244" y="363955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Parallelogram 100"/>
          <p:cNvSpPr/>
          <p:nvPr/>
        </p:nvSpPr>
        <p:spPr>
          <a:xfrm>
            <a:off x="6661765" y="363830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Parallelogram 101"/>
          <p:cNvSpPr/>
          <p:nvPr/>
        </p:nvSpPr>
        <p:spPr>
          <a:xfrm>
            <a:off x="7110286" y="363569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Parallelogram 102"/>
          <p:cNvSpPr/>
          <p:nvPr/>
        </p:nvSpPr>
        <p:spPr>
          <a:xfrm>
            <a:off x="7558807" y="363100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FC8A6-6551-4650-A6E9-DA03C6F1FB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008785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60358" y="1554801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Complexitate?</a:t>
            </a:r>
            <a:endParaRPr lang="en-US" sz="2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BC6D4-8335-4110-8BB5-F5BB18DA76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64339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460359" y="1554801"/>
                <a:ext cx="6704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Complexitate? </a:t>
                </a:r>
                <a14:m>
                  <m:oMath xmlns:m="http://schemas.openxmlformats.org/officeDocument/2006/math">
                    <m:r>
                      <a:rPr lang="ro-RO" sz="2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o-RO" sz="2800" b="1" dirty="0"/>
                  <a:t> pentru N=2P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359" y="1554801"/>
                <a:ext cx="6704079" cy="523220"/>
              </a:xfrm>
              <a:prstGeom prst="rect">
                <a:avLst/>
              </a:prstGeom>
              <a:blipFill>
                <a:blip r:embed="rId3"/>
                <a:stretch>
                  <a:fillRect l="-1911" t="-11628" r="-910" b="-31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BC6D4-8335-4110-8BB5-F5BB18DA76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666711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258F-5A54-45E4-ACFD-F49FB69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FAF4-B338-43BD-8690-C2D7AC879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1EAEB-9700-44F4-946B-AA2C073088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51586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6"/>
          <p:cNvSpPr>
            <a:spLocks noChangeArrowheads="1"/>
          </p:cNvSpPr>
          <p:nvPr/>
        </p:nvSpPr>
        <p:spPr bwMode="auto">
          <a:xfrm>
            <a:off x="1524000" y="908051"/>
            <a:ext cx="9144000" cy="10080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o-RO" sz="2800" dirty="0"/>
              <a:t>Exemplu complex</a:t>
            </a:r>
            <a:r>
              <a:rPr lang="en-US" sz="2800" dirty="0"/>
              <a:t> – multiple </a:t>
            </a:r>
            <a:r>
              <a:rPr lang="ro-RO" sz="2800" dirty="0"/>
              <a:t>tehnici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1052514"/>
            <a:ext cx="8382000" cy="1544637"/>
          </a:xfrm>
        </p:spPr>
        <p:txBody>
          <a:bodyPr/>
          <a:lstStyle/>
          <a:p>
            <a:r>
              <a:rPr lang="en-US" sz="2000" dirty="0"/>
              <a:t>Opera</a:t>
            </a:r>
            <a:r>
              <a:rPr lang="ro-RO" sz="2000" dirty="0"/>
              <a:t>ție pe biți – comparație a două numere.</a:t>
            </a:r>
          </a:p>
          <a:p>
            <a:pPr marL="0" indent="0">
              <a:buNone/>
            </a:pPr>
            <a:endParaRPr lang="ro-RO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74825" y="1916113"/>
            <a:ext cx="8515350" cy="4141788"/>
            <a:chOff x="323850" y="2600325"/>
            <a:chExt cx="8515350" cy="4141788"/>
          </a:xfrm>
        </p:grpSpPr>
        <p:sp>
          <p:nvSpPr>
            <p:cNvPr id="17413" name="Text Box 5"/>
            <p:cNvSpPr txBox="1">
              <a:spLocks noChangeArrowheads="1"/>
            </p:cNvSpPr>
            <p:nvPr/>
          </p:nvSpPr>
          <p:spPr bwMode="auto">
            <a:xfrm>
              <a:off x="1230313" y="6205538"/>
              <a:ext cx="903287" cy="53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algn="ctr"/>
              <a:r>
                <a:rPr lang="en-US" b="1"/>
                <a:t>s     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23850" y="2600325"/>
              <a:ext cx="8515350" cy="4021138"/>
              <a:chOff x="323850" y="2600325"/>
              <a:chExt cx="8515350" cy="4021138"/>
            </a:xfrm>
          </p:grpSpPr>
          <p:grpSp>
            <p:nvGrpSpPr>
              <p:cNvPr id="17414" name="Group 6"/>
              <p:cNvGrpSpPr>
                <a:grpSpLocks/>
              </p:cNvGrpSpPr>
              <p:nvPr/>
            </p:nvGrpSpPr>
            <p:grpSpPr bwMode="auto">
              <a:xfrm>
                <a:off x="323850" y="2600325"/>
                <a:ext cx="8515350" cy="3708400"/>
                <a:chOff x="1436" y="10448"/>
                <a:chExt cx="7792" cy="3002"/>
              </a:xfrm>
            </p:grpSpPr>
            <p:grpSp>
              <p:nvGrpSpPr>
                <p:cNvPr id="17417" name="Group 7"/>
                <p:cNvGrpSpPr>
                  <a:grpSpLocks/>
                </p:cNvGrpSpPr>
                <p:nvPr/>
              </p:nvGrpSpPr>
              <p:grpSpPr bwMode="auto">
                <a:xfrm>
                  <a:off x="1436" y="10808"/>
                  <a:ext cx="7792" cy="2642"/>
                  <a:chOff x="1436" y="10808"/>
                  <a:chExt cx="7792" cy="2642"/>
                </a:xfrm>
              </p:grpSpPr>
              <p:sp>
                <p:nvSpPr>
                  <p:cNvPr id="17422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36" y="1082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 err="1"/>
                      <a:t>msb</a:t>
                    </a:r>
                    <a:endParaRPr lang="en-US" b="1" dirty="0"/>
                  </a:p>
                </p:txBody>
              </p:sp>
              <p:sp>
                <p:nvSpPr>
                  <p:cNvPr id="17423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02" y="13010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 err="1"/>
                      <a:t>lsb</a:t>
                    </a:r>
                    <a:endParaRPr lang="en-US" b="1" dirty="0"/>
                  </a:p>
                </p:txBody>
              </p:sp>
              <p:sp>
                <p:nvSpPr>
                  <p:cNvPr id="17424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9" y="1148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=</a:t>
                    </a:r>
                  </a:p>
                </p:txBody>
              </p:sp>
              <p:sp>
                <p:nvSpPr>
                  <p:cNvPr id="17425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9" y="1224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/>
                      <a:t>s</a:t>
                    </a:r>
                  </a:p>
                </p:txBody>
              </p:sp>
              <p:sp>
                <p:nvSpPr>
                  <p:cNvPr id="17426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1" y="13010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d</a:t>
                    </a:r>
                  </a:p>
                </p:txBody>
              </p:sp>
              <p:sp>
                <p:nvSpPr>
                  <p:cNvPr id="17427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54" y="1240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/>
                      <a:t>s</a:t>
                    </a:r>
                  </a:p>
                </p:txBody>
              </p:sp>
              <p:sp>
                <p:nvSpPr>
                  <p:cNvPr id="1742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02" y="1176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s</a:t>
                    </a:r>
                  </a:p>
                </p:txBody>
              </p:sp>
              <p:sp>
                <p:nvSpPr>
                  <p:cNvPr id="17429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75" y="1128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/>
                      <a:t>=</a:t>
                    </a:r>
                  </a:p>
                </p:txBody>
              </p:sp>
              <p:sp>
                <p:nvSpPr>
                  <p:cNvPr id="17430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9" y="1080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=</a:t>
                    </a:r>
                  </a:p>
                </p:txBody>
              </p:sp>
              <p:sp>
                <p:nvSpPr>
                  <p:cNvPr id="1743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11128"/>
                    <a:ext cx="826" cy="440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2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3092" y="11088"/>
                    <a:ext cx="1180" cy="16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17433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2266" y="10848"/>
                    <a:ext cx="826" cy="440"/>
                    <a:chOff x="2089" y="10248"/>
                    <a:chExt cx="826" cy="440"/>
                  </a:xfrm>
                </p:grpSpPr>
                <p:sp>
                  <p:nvSpPr>
                    <p:cNvPr id="17451" name="Rectangle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89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p:txBody>
                </p:sp>
                <p:sp>
                  <p:nvSpPr>
                    <p:cNvPr id="17452" name="Rectangle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2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 dirty="0"/>
                        <a:t>0</a:t>
                      </a:r>
                    </a:p>
                  </p:txBody>
                </p:sp>
              </p:grpSp>
              <p:grpSp>
                <p:nvGrpSpPr>
                  <p:cNvPr id="17434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2266" y="11528"/>
                    <a:ext cx="826" cy="440"/>
                    <a:chOff x="2089" y="10248"/>
                    <a:chExt cx="826" cy="440"/>
                  </a:xfrm>
                </p:grpSpPr>
                <p:sp>
                  <p:nvSpPr>
                    <p:cNvPr id="17449" name="Rectangle 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89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p:txBody>
                </p:sp>
                <p:sp>
                  <p:nvSpPr>
                    <p:cNvPr id="17450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2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p:txBody>
                </p:sp>
              </p:grpSp>
              <p:grpSp>
                <p:nvGrpSpPr>
                  <p:cNvPr id="17435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2266" y="12248"/>
                    <a:ext cx="826" cy="440"/>
                    <a:chOff x="2089" y="10248"/>
                    <a:chExt cx="826" cy="440"/>
                  </a:xfrm>
                </p:grpSpPr>
                <p:sp>
                  <p:nvSpPr>
                    <p:cNvPr id="17447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89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1</a:t>
                      </a:r>
                    </a:p>
                  </p:txBody>
                </p:sp>
                <p:sp>
                  <p:nvSpPr>
                    <p:cNvPr id="17448" name="Rectangle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2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p:txBody>
                </p:sp>
              </p:grpSp>
              <p:grpSp>
                <p:nvGrpSpPr>
                  <p:cNvPr id="17436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2266" y="13008"/>
                    <a:ext cx="826" cy="440"/>
                    <a:chOff x="2089" y="10248"/>
                    <a:chExt cx="826" cy="440"/>
                  </a:xfrm>
                </p:grpSpPr>
                <p:sp>
                  <p:nvSpPr>
                    <p:cNvPr id="17445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89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p:txBody>
                </p:sp>
                <p:sp>
                  <p:nvSpPr>
                    <p:cNvPr id="17446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2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1</a:t>
                      </a:r>
                    </a:p>
                  </p:txBody>
                </p:sp>
              </p:grpSp>
              <p:sp>
                <p:nvSpPr>
                  <p:cNvPr id="17437" name="Line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92" y="11408"/>
                    <a:ext cx="1180" cy="36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8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3092" y="12488"/>
                    <a:ext cx="1180" cy="24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9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92" y="12888"/>
                    <a:ext cx="1180" cy="36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0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6278" y="11808"/>
                    <a:ext cx="826" cy="440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12608"/>
                    <a:ext cx="826" cy="440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2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098" y="11368"/>
                    <a:ext cx="1180" cy="60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3" name="Line 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098" y="12128"/>
                    <a:ext cx="1180" cy="72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4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104" y="12008"/>
                    <a:ext cx="1180" cy="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18" name="Group 39"/>
                <p:cNvGrpSpPr>
                  <a:grpSpLocks/>
                </p:cNvGrpSpPr>
                <p:nvPr/>
              </p:nvGrpSpPr>
              <p:grpSpPr bwMode="auto">
                <a:xfrm>
                  <a:off x="3328" y="10448"/>
                  <a:ext cx="4779" cy="440"/>
                  <a:chOff x="4272" y="10448"/>
                  <a:chExt cx="4779" cy="440"/>
                </a:xfrm>
              </p:grpSpPr>
              <p:sp>
                <p:nvSpPr>
                  <p:cNvPr id="17419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225" y="1044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pas 3</a:t>
                    </a:r>
                  </a:p>
                </p:txBody>
              </p:sp>
              <p:sp>
                <p:nvSpPr>
                  <p:cNvPr id="17420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78" y="1044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pas 2</a:t>
                    </a:r>
                  </a:p>
                </p:txBody>
              </p:sp>
              <p:sp>
                <p:nvSpPr>
                  <p:cNvPr id="17421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72" y="1044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pas 1</a:t>
                    </a:r>
                  </a:p>
                </p:txBody>
              </p:sp>
            </p:grpSp>
          </p:grpSp>
          <p:sp>
            <p:nvSpPr>
              <p:cNvPr id="278573" name="Rectangle 45"/>
              <p:cNvSpPr>
                <a:spLocks noChangeArrowheads="1"/>
              </p:cNvSpPr>
              <p:nvPr/>
            </p:nvSpPr>
            <p:spPr bwMode="auto">
              <a:xfrm>
                <a:off x="1662336" y="2963863"/>
                <a:ext cx="533400" cy="3657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50000"/>
                </a:schemeClr>
              </a:solidFill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8572" name="Rectangle 44"/>
              <p:cNvSpPr>
                <a:spLocks noChangeArrowheads="1"/>
              </p:cNvSpPr>
              <p:nvPr/>
            </p:nvSpPr>
            <p:spPr bwMode="auto">
              <a:xfrm>
                <a:off x="1115616" y="2963863"/>
                <a:ext cx="533400" cy="36576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50000"/>
                </a:schemeClr>
              </a:solidFill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85CB9-D024-49D8-9808-0E177E9DD9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8526</TotalTime>
  <Words>4058</Words>
  <Application>Microsoft Office PowerPoint</Application>
  <PresentationFormat>Widescreen</PresentationFormat>
  <Paragraphs>2746</Paragraphs>
  <Slides>101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Arial</vt:lpstr>
      <vt:lpstr>Calibri</vt:lpstr>
      <vt:lpstr>Cambria Math</vt:lpstr>
      <vt:lpstr>Courier New</vt:lpstr>
      <vt:lpstr>Times</vt:lpstr>
      <vt:lpstr>Wingdings</vt:lpstr>
      <vt:lpstr>Office Theme</vt:lpstr>
      <vt:lpstr>Arhitecturi Paralele Soluții Arborescente</vt:lpstr>
      <vt:lpstr>PowerPoint Presentation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paralelizare</vt:lpstr>
      <vt:lpstr>Sumă - paralelizare</vt:lpstr>
      <vt:lpstr>Sumă - paralelizare</vt:lpstr>
      <vt:lpstr>Sumă - paralelizare</vt:lpstr>
      <vt:lpstr>Sumă - paralelizare</vt:lpstr>
      <vt:lpstr>Sumă - paralelizare</vt:lpstr>
      <vt:lpstr>Reduce</vt:lpstr>
      <vt:lpstr>Reduce cu sumă</vt:lpstr>
      <vt:lpstr>Reduce cu sumă</vt:lpstr>
      <vt:lpstr>Reduce cu sumă</vt:lpstr>
      <vt:lpstr>Reduce cu sumă</vt:lpstr>
      <vt:lpstr>Reduce cu sumă</vt:lpstr>
      <vt:lpstr>Reduce cu sumă</vt:lpstr>
      <vt:lpstr>Reduce cu sumă</vt:lpstr>
      <vt:lpstr>Reduce cu sumă</vt:lpstr>
      <vt:lpstr>Reduce cu sumă</vt:lpstr>
      <vt:lpstr>Reduce – implementare – model matematic</vt:lpstr>
      <vt:lpstr>Reduce - implementare</vt:lpstr>
      <vt:lpstr>Reduce - implementare</vt:lpstr>
      <vt:lpstr>Reduce - implementare</vt:lpstr>
      <vt:lpstr>Reduce - implementare</vt:lpstr>
      <vt:lpstr>Reduce – implementare – imagine globală</vt:lpstr>
      <vt:lpstr>Reduce – implementare – imagine globală</vt:lpstr>
      <vt:lpstr>Reduce – implementare – imagine globală</vt:lpstr>
      <vt:lpstr>PowerPoint Presentation</vt:lpstr>
      <vt:lpstr>Reduce – implementare – model comunicație</vt:lpstr>
      <vt:lpstr>Reduce – implementare – imagine locală</vt:lpstr>
      <vt:lpstr>PowerPoint Presentation</vt:lpstr>
      <vt:lpstr>Reduce – implementare – imagine locală</vt:lpstr>
      <vt:lpstr>Reduce – implementare – imagine locală</vt:lpstr>
      <vt:lpstr>Reduce – implementare – imagine locală</vt:lpstr>
      <vt:lpstr>Reduce – implementare – imagine locală</vt:lpstr>
      <vt:lpstr>Reduce – implementare – imagine locală</vt:lpstr>
      <vt:lpstr>Reduce – implementare – imagine locală</vt:lpstr>
      <vt:lpstr>Reduce – implementare – imagine locală</vt:lpstr>
      <vt:lpstr>PowerPoint Presentation</vt:lpstr>
      <vt:lpstr>Scan</vt:lpstr>
      <vt:lpstr>Scan cu sumă</vt:lpstr>
      <vt:lpstr>Scan cu sumă</vt:lpstr>
      <vt:lpstr>Scan cu sumă</vt:lpstr>
      <vt:lpstr>Scan cu sumă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PowerPoint Presentation</vt:lpstr>
      <vt:lpstr>Scan – implementare</vt:lpstr>
      <vt:lpstr>Scan – implementare – imagine globală</vt:lpstr>
      <vt:lpstr>Scan – implementare – imagine globală</vt:lpstr>
      <vt:lpstr>Scan – implementare – imagine locală</vt:lpstr>
      <vt:lpstr>Scan – implementare – imagine locală</vt:lpstr>
      <vt:lpstr>Scan – implementare – imagine locală</vt:lpstr>
      <vt:lpstr>Scan – implementare – imagine locală</vt:lpstr>
      <vt:lpstr>PowerPoint Presentation</vt:lpstr>
      <vt:lpstr>Broadcast</vt:lpstr>
      <vt:lpstr>Broadcast</vt:lpstr>
      <vt:lpstr>Broadcast ineficient</vt:lpstr>
      <vt:lpstr>Broadcast</vt:lpstr>
      <vt:lpstr>Broadcast</vt:lpstr>
      <vt:lpstr>Broadcast</vt:lpstr>
      <vt:lpstr>Broadcast</vt:lpstr>
      <vt:lpstr>Broadcast</vt:lpstr>
      <vt:lpstr>Broadcast</vt:lpstr>
      <vt:lpstr>Broadcast</vt:lpstr>
      <vt:lpstr>Broadcast</vt:lpstr>
      <vt:lpstr>Broadcast</vt:lpstr>
      <vt:lpstr>Broadcast</vt:lpstr>
      <vt:lpstr>PowerPoint Presentation</vt:lpstr>
      <vt:lpstr>Exemplu complex – multiple tehnici</vt:lpstr>
      <vt:lpstr>Exemplu complex – multiple tehnici</vt:lpstr>
      <vt:lpstr>Exemplu complex – multiple tehnici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2021-12-05T22:15:22Z</dcterms:modified>
</cp:coreProperties>
</file>